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256" r:id="rId2"/>
    <p:sldId id="259" r:id="rId3"/>
    <p:sldId id="304" r:id="rId4"/>
    <p:sldId id="344" r:id="rId5"/>
    <p:sldId id="309" r:id="rId6"/>
    <p:sldId id="345" r:id="rId7"/>
    <p:sldId id="352" r:id="rId8"/>
    <p:sldId id="269" r:id="rId9"/>
    <p:sldId id="343" r:id="rId10"/>
    <p:sldId id="347" r:id="rId11"/>
    <p:sldId id="363" r:id="rId12"/>
    <p:sldId id="361" r:id="rId13"/>
    <p:sldId id="267" r:id="rId14"/>
    <p:sldId id="355" r:id="rId15"/>
    <p:sldId id="356" r:id="rId16"/>
    <p:sldId id="358" r:id="rId17"/>
    <p:sldId id="357" r:id="rId18"/>
    <p:sldId id="362" r:id="rId19"/>
    <p:sldId id="359" r:id="rId20"/>
    <p:sldId id="339" r:id="rId21"/>
    <p:sldId id="360" r:id="rId22"/>
    <p:sldId id="346" r:id="rId23"/>
    <p:sldId id="351" r:id="rId24"/>
    <p:sldId id="292" r:id="rId25"/>
    <p:sldId id="296" r:id="rId26"/>
    <p:sldId id="295" r:id="rId27"/>
    <p:sldId id="297" r:id="rId28"/>
    <p:sldId id="364" r:id="rId29"/>
    <p:sldId id="365" r:id="rId30"/>
    <p:sldId id="368" r:id="rId31"/>
    <p:sldId id="369" r:id="rId32"/>
    <p:sldId id="371" r:id="rId33"/>
    <p:sldId id="263" r:id="rId34"/>
    <p:sldId id="308" r:id="rId35"/>
    <p:sldId id="264" r:id="rId36"/>
    <p:sldId id="265" r:id="rId37"/>
    <p:sldId id="348" r:id="rId38"/>
    <p:sldId id="349" r:id="rId39"/>
    <p:sldId id="354" r:id="rId40"/>
    <p:sldId id="350" r:id="rId41"/>
    <p:sldId id="353" r:id="rId42"/>
    <p:sldId id="283" r:id="rId43"/>
  </p:sldIdLst>
  <p:sldSz cx="9144000" cy="6858000" type="screen4x3"/>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1pPr>
    <a:lvl2pPr marL="4572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2pPr>
    <a:lvl3pPr marL="9144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3pPr>
    <a:lvl4pPr marL="13716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4pPr>
    <a:lvl5pPr marL="1828800" algn="l" defTabSz="449263" rtl="0" eaLnBrk="0" fontAlgn="base" hangingPunct="0">
      <a:spcBef>
        <a:spcPct val="0"/>
      </a:spcBef>
      <a:spcAft>
        <a:spcPct val="0"/>
      </a:spcAft>
      <a:defRPr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F4944-862D-BBC2-C012-D495163C5190}" v="15" dt="2022-01-09T10:22:45.738"/>
    <p1510:client id="{23894834-1570-EE0F-59FF-A130EB2E2CA7}" v="6" dt="2022-01-09T12:37:52.652"/>
    <p1510:client id="{2576C526-A94C-3E97-1F6F-2BAFBA532E3C}" v="23" dt="2022-01-08T17:20:02.392"/>
    <p1510:client id="{2E655BE1-F036-9EC7-C34B-917B4D865F1C}" v="39" dt="2022-01-09T12:15:33.686"/>
    <p1510:client id="{32B8D9BF-283B-F9F3-65D0-C67F26C03BCA}" v="14" dt="2022-01-08T16:24:34.143"/>
    <p1510:client id="{37E6A9FF-AFE7-3CFF-2777-300A677989D3}" v="1437" dt="2022-01-09T10:19:56.522"/>
    <p1510:client id="{4700A17E-A9B4-813A-C744-F491CF689602}" v="41" dt="2021-12-27T00:00:56.178"/>
    <p1510:client id="{724E6D54-F6CE-0C2F-1598-B3176BDE56C3}" v="2346" dt="2021-12-26T23:37:14.461"/>
    <p1510:client id="{73EEEC90-1399-22EE-46C7-F3806D137A69}" v="3" dt="2022-01-09T10:44:29.698"/>
    <p1510:client id="{7CC67511-7BB2-0C92-A193-EC0CCB0E5159}" v="36" dt="2022-01-02T23:26:34.433"/>
    <p1510:client id="{85FD3436-9AD5-D990-B31A-B54D7A51D230}" v="12" dt="2022-01-02T22:58:08.201"/>
    <p1510:client id="{890A3B0A-A246-9B51-042E-788D7D6BF069}" v="936" dt="2022-01-08T16:05:22.807"/>
    <p1510:client id="{C34F1FD0-DFAB-4ADA-AD56-C605EAD43809}" v="257" dt="2021-12-26T20:15:16.130"/>
    <p1510:client id="{E14546E3-0CBA-3042-B13F-99264CBFAC35}" v="54" dt="2022-01-08T17:25:35.644"/>
    <p1510:client id="{EFB3B36D-00D1-4D3A-4C72-5BEF1ACCE190}" v="8" dt="2022-01-09T10:23:50.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2EA5AA3C-9470-46B5-9F4F-271DF8ACE70E}"/>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a:solidFill>
                  <a:schemeClr val="bg1"/>
                </a:solidFill>
                <a:latin typeface="Arial" panose="020B0604020202020204" pitchFamily="34" charset="0"/>
                <a:ea typeface="ＭＳ Ｐゴシック" panose="020B0600070205080204" pitchFamily="34" charset="-128"/>
              </a:defRPr>
            </a:lvl1pPr>
            <a:lvl2pPr marL="742950" indent="-285750">
              <a:defRPr>
                <a:solidFill>
                  <a:schemeClr val="bg1"/>
                </a:solidFill>
                <a:latin typeface="Arial" panose="020B0604020202020204" pitchFamily="34" charset="0"/>
                <a:ea typeface="ＭＳ Ｐゴシック" panose="020B0600070205080204" pitchFamily="34" charset="-128"/>
              </a:defRPr>
            </a:lvl2pPr>
            <a:lvl3pPr marL="1143000" indent="-228600">
              <a:defRPr>
                <a:solidFill>
                  <a:schemeClr val="bg1"/>
                </a:solidFill>
                <a:latin typeface="Arial" panose="020B0604020202020204" pitchFamily="34" charset="0"/>
                <a:ea typeface="ＭＳ Ｐゴシック" panose="020B0600070205080204" pitchFamily="34" charset="-128"/>
              </a:defRPr>
            </a:lvl3pPr>
            <a:lvl4pPr marL="1600200" indent="-228600">
              <a:defRPr>
                <a:solidFill>
                  <a:schemeClr val="bg1"/>
                </a:solidFill>
                <a:latin typeface="Arial" panose="020B0604020202020204" pitchFamily="34" charset="0"/>
                <a:ea typeface="ＭＳ Ｐゴシック" panose="020B0600070205080204" pitchFamily="34" charset="-128"/>
              </a:defRPr>
            </a:lvl4pPr>
            <a:lvl5pPr marL="2057400" indent="-228600">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None/>
              <a:defRPr/>
            </a:pPr>
            <a:endParaRPr lang="de-DE" altLang="de-DE"/>
          </a:p>
        </p:txBody>
      </p:sp>
      <p:sp>
        <p:nvSpPr>
          <p:cNvPr id="2051" name="Text Box 2">
            <a:extLst>
              <a:ext uri="{FF2B5EF4-FFF2-40B4-BE49-F238E27FC236}">
                <a16:creationId xmlns:a16="http://schemas.microsoft.com/office/drawing/2014/main" id="{C77C37EB-0D9C-4C84-ABC7-2C80960BDC4A}"/>
              </a:ext>
            </a:extLst>
          </p:cNvPr>
          <p:cNvSpPr txBox="1">
            <a:spLocks noChangeArrowheads="1"/>
          </p:cNvSpPr>
          <p:nvPr/>
        </p:nvSpPr>
        <p:spPr bwMode="auto">
          <a:xfrm>
            <a:off x="0" y="0"/>
            <a:ext cx="2971800" cy="460375"/>
          </a:xfrm>
          <a:prstGeom prst="rect">
            <a:avLst/>
          </a:prstGeom>
          <a:noFill/>
          <a:ln>
            <a:noFill/>
          </a:ln>
        </p:spPr>
        <p:txBody>
          <a:bodyPr wrap="none" anchor="ctr"/>
          <a:lstStyle>
            <a:lvl1pPr>
              <a:defRPr>
                <a:solidFill>
                  <a:schemeClr val="bg1"/>
                </a:solidFill>
                <a:latin typeface="Arial" panose="020B0604020202020204" pitchFamily="34" charset="0"/>
                <a:ea typeface="ＭＳ Ｐゴシック" panose="020B0600070205080204" pitchFamily="34" charset="-128"/>
              </a:defRPr>
            </a:lvl1pPr>
            <a:lvl2pPr marL="742950" indent="-285750">
              <a:defRPr>
                <a:solidFill>
                  <a:schemeClr val="bg1"/>
                </a:solidFill>
                <a:latin typeface="Arial" panose="020B0604020202020204" pitchFamily="34" charset="0"/>
                <a:ea typeface="ＭＳ Ｐゴシック" panose="020B0600070205080204" pitchFamily="34" charset="-128"/>
              </a:defRPr>
            </a:lvl2pPr>
            <a:lvl3pPr marL="1143000" indent="-228600">
              <a:defRPr>
                <a:solidFill>
                  <a:schemeClr val="bg1"/>
                </a:solidFill>
                <a:latin typeface="Arial" panose="020B0604020202020204" pitchFamily="34" charset="0"/>
                <a:ea typeface="ＭＳ Ｐゴシック" panose="020B0600070205080204" pitchFamily="34" charset="-128"/>
              </a:defRPr>
            </a:lvl3pPr>
            <a:lvl4pPr marL="1600200" indent="-228600">
              <a:defRPr>
                <a:solidFill>
                  <a:schemeClr val="bg1"/>
                </a:solidFill>
                <a:latin typeface="Arial" panose="020B0604020202020204" pitchFamily="34" charset="0"/>
                <a:ea typeface="ＭＳ Ｐゴシック" panose="020B0600070205080204" pitchFamily="34" charset="-128"/>
              </a:defRPr>
            </a:lvl4pPr>
            <a:lvl5pPr marL="2057400" indent="-228600">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None/>
              <a:defRPr/>
            </a:pPr>
            <a:endParaRPr lang="de-DE" altLang="de-DE"/>
          </a:p>
        </p:txBody>
      </p:sp>
      <p:sp>
        <p:nvSpPr>
          <p:cNvPr id="2" name="Rectangle 3">
            <a:extLst>
              <a:ext uri="{FF2B5EF4-FFF2-40B4-BE49-F238E27FC236}">
                <a16:creationId xmlns:a16="http://schemas.microsoft.com/office/drawing/2014/main" id="{A1EE6E25-57D9-424A-B237-8661EAFCE295}"/>
              </a:ext>
            </a:extLst>
          </p:cNvPr>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lnSpc>
                <a:spcPct val="100000"/>
              </a:lnSpc>
              <a:buClr>
                <a:srgbClr val="000000"/>
              </a:buClr>
              <a:buSzPct val="100000"/>
              <a:buFont typeface="Calibri"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itchFamily="32" charset="0"/>
                <a:ea typeface="+mn-ea"/>
              </a:defRPr>
            </a:lvl1pPr>
          </a:lstStyle>
          <a:p>
            <a:pPr>
              <a:defRPr/>
            </a:pPr>
            <a:r>
              <a:rPr lang="en-GB"/>
              <a:t>09.01.12</a:t>
            </a:r>
          </a:p>
        </p:txBody>
      </p:sp>
      <p:sp>
        <p:nvSpPr>
          <p:cNvPr id="13317" name="Rectangle 4">
            <a:extLst>
              <a:ext uri="{FF2B5EF4-FFF2-40B4-BE49-F238E27FC236}">
                <a16:creationId xmlns:a16="http://schemas.microsoft.com/office/drawing/2014/main" id="{35F6A8EF-67B8-4A5E-827A-05FE90E0985F}"/>
              </a:ext>
            </a:extLst>
          </p:cNvPr>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Rectangle 5">
            <a:extLst>
              <a:ext uri="{FF2B5EF4-FFF2-40B4-BE49-F238E27FC236}">
                <a16:creationId xmlns:a16="http://schemas.microsoft.com/office/drawing/2014/main" id="{7FBB2ADF-4326-483D-AE93-679642192503}"/>
              </a:ext>
            </a:extLst>
          </p:cNvPr>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de-DE" noProof="0"/>
          </a:p>
        </p:txBody>
      </p:sp>
      <p:sp>
        <p:nvSpPr>
          <p:cNvPr id="2055" name="Text Box 6">
            <a:extLst>
              <a:ext uri="{FF2B5EF4-FFF2-40B4-BE49-F238E27FC236}">
                <a16:creationId xmlns:a16="http://schemas.microsoft.com/office/drawing/2014/main" id="{6C7286A4-2303-4EBC-936B-7B6BADE60EF8}"/>
              </a:ext>
            </a:extLst>
          </p:cNvPr>
          <p:cNvSpPr txBox="1">
            <a:spLocks noChangeArrowheads="1"/>
          </p:cNvSpPr>
          <p:nvPr/>
        </p:nvSpPr>
        <p:spPr bwMode="auto">
          <a:xfrm>
            <a:off x="0" y="8683625"/>
            <a:ext cx="2971800" cy="460375"/>
          </a:xfrm>
          <a:prstGeom prst="rect">
            <a:avLst/>
          </a:prstGeom>
          <a:noFill/>
          <a:ln>
            <a:noFill/>
          </a:ln>
        </p:spPr>
        <p:txBody>
          <a:bodyPr wrap="none" anchor="ctr"/>
          <a:lstStyle>
            <a:lvl1pPr>
              <a:defRPr>
                <a:solidFill>
                  <a:schemeClr val="bg1"/>
                </a:solidFill>
                <a:latin typeface="Arial" panose="020B0604020202020204" pitchFamily="34" charset="0"/>
                <a:ea typeface="ＭＳ Ｐゴシック" panose="020B0600070205080204" pitchFamily="34" charset="-128"/>
              </a:defRPr>
            </a:lvl1pPr>
            <a:lvl2pPr marL="742950" indent="-285750">
              <a:defRPr>
                <a:solidFill>
                  <a:schemeClr val="bg1"/>
                </a:solidFill>
                <a:latin typeface="Arial" panose="020B0604020202020204" pitchFamily="34" charset="0"/>
                <a:ea typeface="ＭＳ Ｐゴシック" panose="020B0600070205080204" pitchFamily="34" charset="-128"/>
              </a:defRPr>
            </a:lvl2pPr>
            <a:lvl3pPr marL="1143000" indent="-228600">
              <a:defRPr>
                <a:solidFill>
                  <a:schemeClr val="bg1"/>
                </a:solidFill>
                <a:latin typeface="Arial" panose="020B0604020202020204" pitchFamily="34" charset="0"/>
                <a:ea typeface="ＭＳ Ｐゴシック" panose="020B0600070205080204" pitchFamily="34" charset="-128"/>
              </a:defRPr>
            </a:lvl3pPr>
            <a:lvl4pPr marL="1600200" indent="-228600">
              <a:defRPr>
                <a:solidFill>
                  <a:schemeClr val="bg1"/>
                </a:solidFill>
                <a:latin typeface="Arial" panose="020B0604020202020204" pitchFamily="34" charset="0"/>
                <a:ea typeface="ＭＳ Ｐゴシック" panose="020B0600070205080204" pitchFamily="34" charset="-128"/>
              </a:defRPr>
            </a:lvl4pPr>
            <a:lvl5pPr marL="2057400" indent="-228600">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None/>
              <a:defRPr/>
            </a:pPr>
            <a:endParaRPr lang="de-DE" altLang="de-DE"/>
          </a:p>
        </p:txBody>
      </p:sp>
      <p:sp>
        <p:nvSpPr>
          <p:cNvPr id="4" name="Rectangle 7">
            <a:extLst>
              <a:ext uri="{FF2B5EF4-FFF2-40B4-BE49-F238E27FC236}">
                <a16:creationId xmlns:a16="http://schemas.microsoft.com/office/drawing/2014/main" id="{CBBC0EC0-02F9-46BF-9643-938E58F56D75}"/>
              </a:ext>
            </a:extLst>
          </p:cNvPr>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Calibri" panose="020F050202020403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defRPr>
            </a:lvl1pPr>
          </a:lstStyle>
          <a:p>
            <a:pPr>
              <a:defRPr/>
            </a:pPr>
            <a:fld id="{997E642C-BE1F-448C-9504-91025A1E8DCA}" type="slidenum">
              <a:rPr lang="en-GB" altLang="de-DE"/>
              <a:pPr>
                <a:defRPr/>
              </a:pPr>
              <a:t>‹Nr.›</a:t>
            </a:fld>
            <a:endParaRPr lang="en-GB" altLang="de-DE"/>
          </a:p>
        </p:txBody>
      </p:sp>
    </p:spTree>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1CACC70E-43CF-4281-9D61-A42FCF907A5A}"/>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15363" name="Rectangle 7">
            <a:extLst>
              <a:ext uri="{FF2B5EF4-FFF2-40B4-BE49-F238E27FC236}">
                <a16:creationId xmlns:a16="http://schemas.microsoft.com/office/drawing/2014/main" id="{AE1A26D4-4722-49BE-8384-70D6A29C7FA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8030BB8D-D82C-42E2-B174-5CE977E79A8B}" type="slidenum">
              <a:rPr lang="en-GB" altLang="de-DE" smtClean="0">
                <a:latin typeface="Calibri" panose="020F0502020204030204" pitchFamily="34" charset="0"/>
              </a:rPr>
              <a:pPr>
                <a:spcBef>
                  <a:spcPct val="0"/>
                </a:spcBef>
                <a:buFont typeface="Calibri" panose="020F0502020204030204" pitchFamily="34" charset="0"/>
                <a:buNone/>
              </a:pPr>
              <a:t>1</a:t>
            </a:fld>
            <a:endParaRPr lang="en-GB" altLang="de-DE">
              <a:latin typeface="Calibri" panose="020F0502020204030204" pitchFamily="34" charset="0"/>
            </a:endParaRPr>
          </a:p>
        </p:txBody>
      </p:sp>
      <p:sp>
        <p:nvSpPr>
          <p:cNvPr id="15364" name="Text Box 1">
            <a:extLst>
              <a:ext uri="{FF2B5EF4-FFF2-40B4-BE49-F238E27FC236}">
                <a16:creationId xmlns:a16="http://schemas.microsoft.com/office/drawing/2014/main" id="{957120BC-03D5-4FDC-8E9A-74D980F4FFA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15365" name="Rectangle 2">
            <a:extLst>
              <a:ext uri="{FF2B5EF4-FFF2-40B4-BE49-F238E27FC236}">
                <a16:creationId xmlns:a16="http://schemas.microsoft.com/office/drawing/2014/main" id="{7EF70F35-38C6-45CE-ABCC-D54C08E2AC7B}"/>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lienbildplatzhalter 1">
            <a:extLst>
              <a:ext uri="{FF2B5EF4-FFF2-40B4-BE49-F238E27FC236}">
                <a16:creationId xmlns:a16="http://schemas.microsoft.com/office/drawing/2014/main" id="{90609F29-3F8C-44C3-A49C-9321B57DEBC4}"/>
              </a:ext>
            </a:extLst>
          </p:cNvPr>
          <p:cNvSpPr>
            <a:spLocks noGrp="1" noRot="1" noChangeAspect="1" noChangeArrowheads="1" noTextEdit="1"/>
          </p:cNvSpPr>
          <p:nvPr>
            <p:ph type="sldImg"/>
          </p:nvPr>
        </p:nvSpPr>
        <p:spPr>
          <a:ln/>
        </p:spPr>
      </p:sp>
      <p:sp>
        <p:nvSpPr>
          <p:cNvPr id="47106" name="Notizenplatzhalter 2">
            <a:extLst>
              <a:ext uri="{FF2B5EF4-FFF2-40B4-BE49-F238E27FC236}">
                <a16:creationId xmlns:a16="http://schemas.microsoft.com/office/drawing/2014/main" id="{CC1C9396-6B17-44AF-8132-4F207AADD9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
        <p:nvSpPr>
          <p:cNvPr id="47107" name="Foliennummernplatzhalter 3">
            <a:extLst>
              <a:ext uri="{FF2B5EF4-FFF2-40B4-BE49-F238E27FC236}">
                <a16:creationId xmlns:a16="http://schemas.microsoft.com/office/drawing/2014/main" id="{A918F2E2-9362-4CF0-9FB6-2D51AC02C44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D266718E-8E13-4557-80CE-DF4DB932099A}" type="slidenum">
              <a:rPr lang="de-DE" altLang="de-DE" smtClean="0">
                <a:latin typeface="Calibri" panose="020F0502020204030204" pitchFamily="34" charset="0"/>
              </a:rPr>
              <a:pPr>
                <a:spcBef>
                  <a:spcPct val="0"/>
                </a:spcBef>
                <a:buFont typeface="Calibri" panose="020F0502020204030204" pitchFamily="34" charset="0"/>
                <a:buNone/>
              </a:pPr>
              <a:t>26</a:t>
            </a:fld>
            <a:endParaRPr lang="de-DE" altLang="de-DE">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a:extLst>
              <a:ext uri="{FF2B5EF4-FFF2-40B4-BE49-F238E27FC236}">
                <a16:creationId xmlns:a16="http://schemas.microsoft.com/office/drawing/2014/main" id="{5A65B3F7-79A7-42AB-9DEA-87F09ED1DFB0}"/>
              </a:ext>
            </a:extLst>
          </p:cNvPr>
          <p:cNvSpPr>
            <a:spLocks noGrp="1" noRot="1" noChangeAspect="1" noChangeArrowheads="1" noTextEdit="1"/>
          </p:cNvSpPr>
          <p:nvPr>
            <p:ph type="sldImg"/>
          </p:nvPr>
        </p:nvSpPr>
        <p:spPr>
          <a:ln/>
        </p:spPr>
      </p:sp>
      <p:sp>
        <p:nvSpPr>
          <p:cNvPr id="49154" name="Notizenplatzhalter 2">
            <a:extLst>
              <a:ext uri="{FF2B5EF4-FFF2-40B4-BE49-F238E27FC236}">
                <a16:creationId xmlns:a16="http://schemas.microsoft.com/office/drawing/2014/main" id="{09990F8C-6401-44F3-9FE2-B0C83BC69D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
        <p:nvSpPr>
          <p:cNvPr id="49155" name="Foliennummernplatzhalter 3">
            <a:extLst>
              <a:ext uri="{FF2B5EF4-FFF2-40B4-BE49-F238E27FC236}">
                <a16:creationId xmlns:a16="http://schemas.microsoft.com/office/drawing/2014/main" id="{0AF79DF1-60E8-4975-9E35-DD15E49EE8C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B758AD05-EEA7-4338-BF64-753D40698836}" type="slidenum">
              <a:rPr lang="de-DE" altLang="de-DE" smtClean="0">
                <a:latin typeface="Calibri" panose="020F0502020204030204" pitchFamily="34" charset="0"/>
              </a:rPr>
              <a:pPr>
                <a:spcBef>
                  <a:spcPct val="0"/>
                </a:spcBef>
                <a:buFont typeface="Calibri" panose="020F0502020204030204" pitchFamily="34" charset="0"/>
                <a:buNone/>
              </a:pPr>
              <a:t>27</a:t>
            </a:fld>
            <a:endParaRPr lang="de-DE" altLang="de-DE">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6EF8897E-C1D1-4E83-92AC-9B906648FCDB}"/>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55299" name="Rectangle 7">
            <a:extLst>
              <a:ext uri="{FF2B5EF4-FFF2-40B4-BE49-F238E27FC236}">
                <a16:creationId xmlns:a16="http://schemas.microsoft.com/office/drawing/2014/main" id="{4E4624E6-9B8B-4CBF-AEA2-5E6D6FB4D4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779A0ABA-F8D2-4066-B1F8-3D055F8B98A1}" type="slidenum">
              <a:rPr lang="en-GB" altLang="de-DE" smtClean="0">
                <a:latin typeface="Calibri" panose="020F0502020204030204" pitchFamily="34" charset="0"/>
              </a:rPr>
              <a:pPr>
                <a:spcBef>
                  <a:spcPct val="0"/>
                </a:spcBef>
                <a:buFont typeface="Calibri" panose="020F0502020204030204" pitchFamily="34" charset="0"/>
                <a:buNone/>
              </a:pPr>
              <a:t>32</a:t>
            </a:fld>
            <a:endParaRPr lang="en-GB" altLang="de-DE">
              <a:latin typeface="Calibri" panose="020F0502020204030204" pitchFamily="34" charset="0"/>
            </a:endParaRPr>
          </a:p>
        </p:txBody>
      </p:sp>
      <p:sp>
        <p:nvSpPr>
          <p:cNvPr id="55300" name="Text Box 1">
            <a:extLst>
              <a:ext uri="{FF2B5EF4-FFF2-40B4-BE49-F238E27FC236}">
                <a16:creationId xmlns:a16="http://schemas.microsoft.com/office/drawing/2014/main" id="{61301600-EDBD-44E7-A7BE-C46D7EF5E5E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55301" name="Rectangle 2">
            <a:extLst>
              <a:ext uri="{FF2B5EF4-FFF2-40B4-BE49-F238E27FC236}">
                <a16:creationId xmlns:a16="http://schemas.microsoft.com/office/drawing/2014/main" id="{031F10A0-ACB9-45BE-B92E-B6BE7656F3C7}"/>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056DEA3D-D896-4C55-B34A-DA5102D26E52}"/>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59395" name="Rectangle 7">
            <a:extLst>
              <a:ext uri="{FF2B5EF4-FFF2-40B4-BE49-F238E27FC236}">
                <a16:creationId xmlns:a16="http://schemas.microsoft.com/office/drawing/2014/main" id="{9A68E06F-7552-4C31-A30B-0AC26947325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821E02C1-771A-4D29-B539-FA5E4382CE75}" type="slidenum">
              <a:rPr lang="en-GB" altLang="de-DE" smtClean="0">
                <a:latin typeface="Calibri" panose="020F0502020204030204" pitchFamily="34" charset="0"/>
              </a:rPr>
              <a:pPr>
                <a:spcBef>
                  <a:spcPct val="0"/>
                </a:spcBef>
                <a:buFont typeface="Calibri" panose="020F0502020204030204" pitchFamily="34" charset="0"/>
                <a:buNone/>
              </a:pPr>
              <a:t>33</a:t>
            </a:fld>
            <a:endParaRPr lang="en-GB" altLang="de-DE">
              <a:latin typeface="Calibri" panose="020F0502020204030204" pitchFamily="34" charset="0"/>
            </a:endParaRPr>
          </a:p>
        </p:txBody>
      </p:sp>
      <p:sp>
        <p:nvSpPr>
          <p:cNvPr id="59396" name="Text Box 1">
            <a:extLst>
              <a:ext uri="{FF2B5EF4-FFF2-40B4-BE49-F238E27FC236}">
                <a16:creationId xmlns:a16="http://schemas.microsoft.com/office/drawing/2014/main" id="{FEBD9F9F-FFB6-4025-8574-45C04B64516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59397" name="Rectangle 2">
            <a:extLst>
              <a:ext uri="{FF2B5EF4-FFF2-40B4-BE49-F238E27FC236}">
                <a16:creationId xmlns:a16="http://schemas.microsoft.com/office/drawing/2014/main" id="{7C3C45A0-2D0A-49F8-A99D-97D49214AAD5}"/>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3">
            <a:extLst>
              <a:ext uri="{FF2B5EF4-FFF2-40B4-BE49-F238E27FC236}">
                <a16:creationId xmlns:a16="http://schemas.microsoft.com/office/drawing/2014/main" id="{D20911E4-F218-48F1-954F-ABDA6EB60183}"/>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53251" name="Rectangle 7">
            <a:extLst>
              <a:ext uri="{FF2B5EF4-FFF2-40B4-BE49-F238E27FC236}">
                <a16:creationId xmlns:a16="http://schemas.microsoft.com/office/drawing/2014/main" id="{E42FCAD1-E0FA-4B96-9723-033F1C1D37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B1834AB0-B762-4095-A8D5-74586006D441}" type="slidenum">
              <a:rPr lang="en-GB" altLang="de-DE" smtClean="0">
                <a:latin typeface="Calibri" panose="020F0502020204030204" pitchFamily="34" charset="0"/>
              </a:rPr>
              <a:pPr>
                <a:spcBef>
                  <a:spcPct val="0"/>
                </a:spcBef>
                <a:buFont typeface="Calibri" panose="020F0502020204030204" pitchFamily="34" charset="0"/>
                <a:buNone/>
              </a:pPr>
              <a:t>34</a:t>
            </a:fld>
            <a:endParaRPr lang="en-GB" altLang="de-DE">
              <a:latin typeface="Calibri" panose="020F0502020204030204" pitchFamily="34" charset="0"/>
            </a:endParaRPr>
          </a:p>
        </p:txBody>
      </p:sp>
      <p:sp>
        <p:nvSpPr>
          <p:cNvPr id="53252" name="Text Box 1">
            <a:extLst>
              <a:ext uri="{FF2B5EF4-FFF2-40B4-BE49-F238E27FC236}">
                <a16:creationId xmlns:a16="http://schemas.microsoft.com/office/drawing/2014/main" id="{EE5D30D3-CFE5-4E3F-A461-E6316C60CDD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53253" name="Rectangle 2">
            <a:extLst>
              <a:ext uri="{FF2B5EF4-FFF2-40B4-BE49-F238E27FC236}">
                <a16:creationId xmlns:a16="http://schemas.microsoft.com/office/drawing/2014/main" id="{890A7EE5-1EF0-4060-B97E-E3C655F5A1B8}"/>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F36A9E8C-FEB7-430C-ABB5-0FCB905FF50B}"/>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57347" name="Rectangle 7">
            <a:extLst>
              <a:ext uri="{FF2B5EF4-FFF2-40B4-BE49-F238E27FC236}">
                <a16:creationId xmlns:a16="http://schemas.microsoft.com/office/drawing/2014/main" id="{C99CF5B9-6739-4811-AD05-B28D43EA1BC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F25D4329-723F-478E-80DE-69575EEE0B4C}" type="slidenum">
              <a:rPr lang="en-GB" altLang="de-DE" smtClean="0">
                <a:latin typeface="Calibri" panose="020F0502020204030204" pitchFamily="34" charset="0"/>
              </a:rPr>
              <a:pPr>
                <a:spcBef>
                  <a:spcPct val="0"/>
                </a:spcBef>
                <a:buFont typeface="Calibri" panose="020F0502020204030204" pitchFamily="34" charset="0"/>
                <a:buNone/>
              </a:pPr>
              <a:t>35</a:t>
            </a:fld>
            <a:endParaRPr lang="en-GB" altLang="de-DE">
              <a:latin typeface="Calibri" panose="020F0502020204030204" pitchFamily="34" charset="0"/>
            </a:endParaRPr>
          </a:p>
        </p:txBody>
      </p:sp>
      <p:sp>
        <p:nvSpPr>
          <p:cNvPr id="57348" name="Text Box 1">
            <a:extLst>
              <a:ext uri="{FF2B5EF4-FFF2-40B4-BE49-F238E27FC236}">
                <a16:creationId xmlns:a16="http://schemas.microsoft.com/office/drawing/2014/main" id="{32F20E36-D9DE-4249-9ACE-D789EA9CFBF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57349" name="Rectangle 2">
            <a:extLst>
              <a:ext uri="{FF2B5EF4-FFF2-40B4-BE49-F238E27FC236}">
                <a16:creationId xmlns:a16="http://schemas.microsoft.com/office/drawing/2014/main" id="{6DF3A4D8-D23C-444C-B5C8-7157B4EBE93A}"/>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CDDE11C8-8FCB-47EC-87F2-863C86B7B7C0}"/>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61443" name="Rectangle 7">
            <a:extLst>
              <a:ext uri="{FF2B5EF4-FFF2-40B4-BE49-F238E27FC236}">
                <a16:creationId xmlns:a16="http://schemas.microsoft.com/office/drawing/2014/main" id="{0D989528-21B9-480B-9537-A3FBEE946AB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C5BABA07-68DF-4C8E-AF83-B96ADEC116A4}" type="slidenum">
              <a:rPr lang="en-GB" altLang="de-DE" smtClean="0">
                <a:latin typeface="Calibri" panose="020F0502020204030204" pitchFamily="34" charset="0"/>
              </a:rPr>
              <a:pPr>
                <a:spcBef>
                  <a:spcPct val="0"/>
                </a:spcBef>
                <a:buFont typeface="Calibri" panose="020F0502020204030204" pitchFamily="34" charset="0"/>
                <a:buNone/>
              </a:pPr>
              <a:t>36</a:t>
            </a:fld>
            <a:endParaRPr lang="en-GB" altLang="de-DE">
              <a:latin typeface="Calibri" panose="020F0502020204030204" pitchFamily="34" charset="0"/>
            </a:endParaRPr>
          </a:p>
        </p:txBody>
      </p:sp>
      <p:sp>
        <p:nvSpPr>
          <p:cNvPr id="61444" name="Text Box 1">
            <a:extLst>
              <a:ext uri="{FF2B5EF4-FFF2-40B4-BE49-F238E27FC236}">
                <a16:creationId xmlns:a16="http://schemas.microsoft.com/office/drawing/2014/main" id="{F9FC0E34-7E94-4E61-90D7-4CF7E65A9624}"/>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61445" name="Rectangle 2">
            <a:extLst>
              <a:ext uri="{FF2B5EF4-FFF2-40B4-BE49-F238E27FC236}">
                <a16:creationId xmlns:a16="http://schemas.microsoft.com/office/drawing/2014/main" id="{644FF0C8-EBDD-427D-86E3-A30CAD10540A}"/>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FB297227-2E6E-4597-8D23-E43F6EFE2446}"/>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67587" name="Rectangle 7">
            <a:extLst>
              <a:ext uri="{FF2B5EF4-FFF2-40B4-BE49-F238E27FC236}">
                <a16:creationId xmlns:a16="http://schemas.microsoft.com/office/drawing/2014/main" id="{8171670D-250B-43D7-9340-82E01F824FE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53275D84-46C7-4DDF-9B57-9DA7705F8EEB}" type="slidenum">
              <a:rPr lang="en-GB" altLang="de-DE" smtClean="0">
                <a:latin typeface="Calibri" panose="020F0502020204030204" pitchFamily="34" charset="0"/>
              </a:rPr>
              <a:pPr>
                <a:spcBef>
                  <a:spcPct val="0"/>
                </a:spcBef>
                <a:buFont typeface="Calibri" panose="020F0502020204030204" pitchFamily="34" charset="0"/>
                <a:buNone/>
              </a:pPr>
              <a:t>42</a:t>
            </a:fld>
            <a:endParaRPr lang="en-GB" altLang="de-DE">
              <a:latin typeface="Calibri" panose="020F0502020204030204" pitchFamily="34" charset="0"/>
            </a:endParaRPr>
          </a:p>
        </p:txBody>
      </p:sp>
      <p:sp>
        <p:nvSpPr>
          <p:cNvPr id="67588" name="Rectangle 1">
            <a:extLst>
              <a:ext uri="{FF2B5EF4-FFF2-40B4-BE49-F238E27FC236}">
                <a16:creationId xmlns:a16="http://schemas.microsoft.com/office/drawing/2014/main" id="{F6E4F9CA-2138-48F7-9439-19DB43BEC5B9}"/>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67589" name="Rectangle 2">
            <a:extLst>
              <a:ext uri="{FF2B5EF4-FFF2-40B4-BE49-F238E27FC236}">
                <a16:creationId xmlns:a16="http://schemas.microsoft.com/office/drawing/2014/main" id="{17CA0796-E677-4D9E-993F-75F0C7439E5B}"/>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5FF0D230-5E1A-42CF-9348-D51BEE0A23C3}"/>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17411" name="Rectangle 7">
            <a:extLst>
              <a:ext uri="{FF2B5EF4-FFF2-40B4-BE49-F238E27FC236}">
                <a16:creationId xmlns:a16="http://schemas.microsoft.com/office/drawing/2014/main" id="{6B91C2C2-B077-41AF-8965-D10F4048BA8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3E956BA4-C561-4360-9C61-F3ABEFC24D1D}" type="slidenum">
              <a:rPr lang="en-GB" altLang="de-DE" smtClean="0">
                <a:latin typeface="Calibri" panose="020F0502020204030204" pitchFamily="34" charset="0"/>
              </a:rPr>
              <a:pPr>
                <a:spcBef>
                  <a:spcPct val="0"/>
                </a:spcBef>
                <a:buFont typeface="Calibri" panose="020F0502020204030204" pitchFamily="34" charset="0"/>
                <a:buNone/>
              </a:pPr>
              <a:t>2</a:t>
            </a:fld>
            <a:endParaRPr lang="en-GB" altLang="de-DE">
              <a:latin typeface="Calibri" panose="020F0502020204030204" pitchFamily="34" charset="0"/>
            </a:endParaRPr>
          </a:p>
        </p:txBody>
      </p:sp>
      <p:sp>
        <p:nvSpPr>
          <p:cNvPr id="17412" name="Text Box 1">
            <a:extLst>
              <a:ext uri="{FF2B5EF4-FFF2-40B4-BE49-F238E27FC236}">
                <a16:creationId xmlns:a16="http://schemas.microsoft.com/office/drawing/2014/main" id="{3736F86E-026F-419C-A4F9-817A5AFD7FC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17413" name="Rectangle 2">
            <a:extLst>
              <a:ext uri="{FF2B5EF4-FFF2-40B4-BE49-F238E27FC236}">
                <a16:creationId xmlns:a16="http://schemas.microsoft.com/office/drawing/2014/main" id="{5DAAC436-936C-4348-9F8B-F1D875F604D5}"/>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03EF4F5D-8B26-4DEF-9520-CDEAA6D7A4B8}"/>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19459" name="Rectangle 7">
            <a:extLst>
              <a:ext uri="{FF2B5EF4-FFF2-40B4-BE49-F238E27FC236}">
                <a16:creationId xmlns:a16="http://schemas.microsoft.com/office/drawing/2014/main" id="{98957069-B754-44B2-BD1F-00E3E7840F0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0BA234C1-6542-4B64-ABFF-D3E572AD5E1F}" type="slidenum">
              <a:rPr lang="en-GB" altLang="de-DE" smtClean="0">
                <a:latin typeface="Calibri" panose="020F0502020204030204" pitchFamily="34" charset="0"/>
              </a:rPr>
              <a:pPr>
                <a:spcBef>
                  <a:spcPct val="0"/>
                </a:spcBef>
                <a:buFont typeface="Calibri" panose="020F0502020204030204" pitchFamily="34" charset="0"/>
                <a:buNone/>
              </a:pPr>
              <a:t>3</a:t>
            </a:fld>
            <a:endParaRPr lang="en-GB" altLang="de-DE">
              <a:latin typeface="Calibri" panose="020F0502020204030204" pitchFamily="34" charset="0"/>
            </a:endParaRPr>
          </a:p>
        </p:txBody>
      </p:sp>
      <p:sp>
        <p:nvSpPr>
          <p:cNvPr id="19460" name="Text Box 1">
            <a:extLst>
              <a:ext uri="{FF2B5EF4-FFF2-40B4-BE49-F238E27FC236}">
                <a16:creationId xmlns:a16="http://schemas.microsoft.com/office/drawing/2014/main" id="{5C8043CD-19B4-45D8-B738-0BBF35AC865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19461" name="Rectangle 2">
            <a:extLst>
              <a:ext uri="{FF2B5EF4-FFF2-40B4-BE49-F238E27FC236}">
                <a16:creationId xmlns:a16="http://schemas.microsoft.com/office/drawing/2014/main" id="{6EE4DA20-64FC-4F55-A206-7AEACE428FA1}"/>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CFDE0BBD-F75D-4E64-9AB7-E48748BE017C}"/>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22531" name="Rectangle 7">
            <a:extLst>
              <a:ext uri="{FF2B5EF4-FFF2-40B4-BE49-F238E27FC236}">
                <a16:creationId xmlns:a16="http://schemas.microsoft.com/office/drawing/2014/main" id="{4BEB84BC-8715-4B45-A4F6-53A371ED104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6AEB5AFB-F230-4704-81FC-009AF077BDAF}" type="slidenum">
              <a:rPr lang="en-GB" altLang="de-DE" smtClean="0">
                <a:latin typeface="Calibri" panose="020F0502020204030204" pitchFamily="34" charset="0"/>
              </a:rPr>
              <a:pPr>
                <a:spcBef>
                  <a:spcPct val="0"/>
                </a:spcBef>
                <a:buFont typeface="Calibri" panose="020F0502020204030204" pitchFamily="34" charset="0"/>
                <a:buNone/>
              </a:pPr>
              <a:t>5</a:t>
            </a:fld>
            <a:endParaRPr lang="en-GB" altLang="de-DE">
              <a:latin typeface="Calibri" panose="020F0502020204030204" pitchFamily="34" charset="0"/>
            </a:endParaRPr>
          </a:p>
        </p:txBody>
      </p:sp>
      <p:sp>
        <p:nvSpPr>
          <p:cNvPr id="22532" name="Text Box 1">
            <a:extLst>
              <a:ext uri="{FF2B5EF4-FFF2-40B4-BE49-F238E27FC236}">
                <a16:creationId xmlns:a16="http://schemas.microsoft.com/office/drawing/2014/main" id="{AAD494C7-4A26-42D3-AE15-945F6CEE4E9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22533" name="Rectangle 2">
            <a:extLst>
              <a:ext uri="{FF2B5EF4-FFF2-40B4-BE49-F238E27FC236}">
                <a16:creationId xmlns:a16="http://schemas.microsoft.com/office/drawing/2014/main" id="{A3B65954-4446-4437-A97B-62E1ECDF2611}"/>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75BC708A-972C-48C8-857E-A6B0EEC7B2ED}"/>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26627" name="Rectangle 7">
            <a:extLst>
              <a:ext uri="{FF2B5EF4-FFF2-40B4-BE49-F238E27FC236}">
                <a16:creationId xmlns:a16="http://schemas.microsoft.com/office/drawing/2014/main" id="{DB3E6CED-C543-464B-A18D-4211D750CC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B4B9C004-060F-4E9C-A9A3-3E31B4DE2EC0}" type="slidenum">
              <a:rPr lang="en-GB" altLang="de-DE" smtClean="0">
                <a:latin typeface="Calibri" panose="020F0502020204030204" pitchFamily="34" charset="0"/>
              </a:rPr>
              <a:pPr>
                <a:spcBef>
                  <a:spcPct val="0"/>
                </a:spcBef>
                <a:buFont typeface="Calibri" panose="020F0502020204030204" pitchFamily="34" charset="0"/>
                <a:buNone/>
              </a:pPr>
              <a:t>8</a:t>
            </a:fld>
            <a:endParaRPr lang="en-GB" altLang="de-DE">
              <a:latin typeface="Calibri" panose="020F0502020204030204" pitchFamily="34" charset="0"/>
            </a:endParaRPr>
          </a:p>
        </p:txBody>
      </p:sp>
      <p:sp>
        <p:nvSpPr>
          <p:cNvPr id="26628" name="Text Box 1">
            <a:extLst>
              <a:ext uri="{FF2B5EF4-FFF2-40B4-BE49-F238E27FC236}">
                <a16:creationId xmlns:a16="http://schemas.microsoft.com/office/drawing/2014/main" id="{6E1E9C5D-BFB2-4E09-8025-BBCAFEB612B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26629" name="Rectangle 2">
            <a:extLst>
              <a:ext uri="{FF2B5EF4-FFF2-40B4-BE49-F238E27FC236}">
                <a16:creationId xmlns:a16="http://schemas.microsoft.com/office/drawing/2014/main" id="{9CF1C16E-5B6D-4C33-87E8-5D25A06763C3}"/>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a:extLst>
              <a:ext uri="{FF2B5EF4-FFF2-40B4-BE49-F238E27FC236}">
                <a16:creationId xmlns:a16="http://schemas.microsoft.com/office/drawing/2014/main" id="{2DDAAC68-75DB-4B16-A070-26DBCE613276}"/>
              </a:ext>
            </a:extLst>
          </p:cNvPr>
          <p:cNvSpPr>
            <a:spLocks noGrp="1" noRot="1" noChangeAspect="1" noChangeArrowheads="1" noTextEdit="1"/>
          </p:cNvSpPr>
          <p:nvPr>
            <p:ph type="sldImg"/>
          </p:nvPr>
        </p:nvSpPr>
        <p:spPr>
          <a:ln/>
        </p:spPr>
      </p:sp>
      <p:sp>
        <p:nvSpPr>
          <p:cNvPr id="28674" name="Notizenplatzhalter 2">
            <a:extLst>
              <a:ext uri="{FF2B5EF4-FFF2-40B4-BE49-F238E27FC236}">
                <a16:creationId xmlns:a16="http://schemas.microsoft.com/office/drawing/2014/main" id="{FC3C1204-47F3-48F9-88DE-857492F40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
        <p:nvSpPr>
          <p:cNvPr id="4" name="Datumsplatzhalter 3">
            <a:extLst>
              <a:ext uri="{FF2B5EF4-FFF2-40B4-BE49-F238E27FC236}">
                <a16:creationId xmlns:a16="http://schemas.microsoft.com/office/drawing/2014/main" id="{2D2046AC-116C-4C67-BAB1-CA012E7FE3D2}"/>
              </a:ext>
            </a:extLst>
          </p:cNvPr>
          <p:cNvSpPr>
            <a:spLocks noGrp="1"/>
          </p:cNvSpPr>
          <p:nvPr>
            <p:ph type="dt" sz="quarter"/>
          </p:nvPr>
        </p:nvSpPr>
        <p:spPr/>
        <p:txBody>
          <a:bodyPr/>
          <a:lstStyle/>
          <a:p>
            <a:pPr>
              <a:defRPr/>
            </a:pPr>
            <a:r>
              <a:rPr lang="en-GB"/>
              <a:t>09.01.12</a:t>
            </a:r>
          </a:p>
        </p:txBody>
      </p:sp>
      <p:sp>
        <p:nvSpPr>
          <p:cNvPr id="28676" name="Foliennummernplatzhalter 4">
            <a:extLst>
              <a:ext uri="{FF2B5EF4-FFF2-40B4-BE49-F238E27FC236}">
                <a16:creationId xmlns:a16="http://schemas.microsoft.com/office/drawing/2014/main" id="{040331FC-80C7-4BD2-8543-996F1B0769C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01CE7E69-2B2F-43AD-91BB-926A968AA2B6}" type="slidenum">
              <a:rPr lang="en-GB" altLang="de-DE" smtClean="0">
                <a:latin typeface="Calibri" panose="020F0502020204030204" pitchFamily="34" charset="0"/>
              </a:rPr>
              <a:pPr>
                <a:spcBef>
                  <a:spcPct val="0"/>
                </a:spcBef>
                <a:buFont typeface="Calibri" panose="020F0502020204030204" pitchFamily="34" charset="0"/>
                <a:buNone/>
              </a:pPr>
              <a:t>9</a:t>
            </a:fld>
            <a:endParaRPr lang="en-GB" altLang="de-DE">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756B86B7-985C-4F51-BD4C-FCB0AE3DD68F}"/>
              </a:ext>
            </a:extLst>
          </p:cNvPr>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r>
              <a:rPr lang="en-GB" altLang="de-DE">
                <a:latin typeface="Calibri" panose="020F0502020204030204" pitchFamily="34" charset="0"/>
                <a:ea typeface="ＭＳ Ｐゴシック" panose="020B0600070205080204" pitchFamily="34" charset="-128"/>
              </a:rPr>
              <a:t>09.01.12</a:t>
            </a:r>
          </a:p>
        </p:txBody>
      </p:sp>
      <p:sp>
        <p:nvSpPr>
          <p:cNvPr id="31747" name="Rectangle 7">
            <a:extLst>
              <a:ext uri="{FF2B5EF4-FFF2-40B4-BE49-F238E27FC236}">
                <a16:creationId xmlns:a16="http://schemas.microsoft.com/office/drawing/2014/main" id="{5140502D-A59C-4769-97E2-E27E8FBE518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55CCD518-E15F-40F5-9A99-9C8E95F8E47B}" type="slidenum">
              <a:rPr lang="en-GB" altLang="de-DE" smtClean="0">
                <a:latin typeface="Calibri" panose="020F0502020204030204" pitchFamily="34" charset="0"/>
              </a:rPr>
              <a:pPr>
                <a:spcBef>
                  <a:spcPct val="0"/>
                </a:spcBef>
                <a:buFont typeface="Calibri" panose="020F0502020204030204" pitchFamily="34" charset="0"/>
                <a:buNone/>
              </a:pPr>
              <a:t>13</a:t>
            </a:fld>
            <a:endParaRPr lang="en-GB" altLang="de-DE">
              <a:latin typeface="Calibri" panose="020F0502020204030204" pitchFamily="34" charset="0"/>
            </a:endParaRPr>
          </a:p>
        </p:txBody>
      </p:sp>
      <p:sp>
        <p:nvSpPr>
          <p:cNvPr id="31748" name="Text Box 1">
            <a:extLst>
              <a:ext uri="{FF2B5EF4-FFF2-40B4-BE49-F238E27FC236}">
                <a16:creationId xmlns:a16="http://schemas.microsoft.com/office/drawing/2014/main" id="{A0CFC547-7C94-41F6-9CAA-DD51C5BA3D4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sp>
        <p:nvSpPr>
          <p:cNvPr id="31749" name="Rectangle 2">
            <a:extLst>
              <a:ext uri="{FF2B5EF4-FFF2-40B4-BE49-F238E27FC236}">
                <a16:creationId xmlns:a16="http://schemas.microsoft.com/office/drawing/2014/main" id="{22ABAE8D-5E85-47B4-8649-F9E7BDAB981C}"/>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lienbildplatzhalter 1">
            <a:extLst>
              <a:ext uri="{FF2B5EF4-FFF2-40B4-BE49-F238E27FC236}">
                <a16:creationId xmlns:a16="http://schemas.microsoft.com/office/drawing/2014/main" id="{6F9E3393-FEE7-4EFE-B8DE-D730B8D372D0}"/>
              </a:ext>
            </a:extLst>
          </p:cNvPr>
          <p:cNvSpPr>
            <a:spLocks noGrp="1" noRot="1" noChangeAspect="1" noChangeArrowheads="1" noTextEdit="1"/>
          </p:cNvSpPr>
          <p:nvPr>
            <p:ph type="sldImg"/>
          </p:nvPr>
        </p:nvSpPr>
        <p:spPr>
          <a:ln/>
        </p:spPr>
      </p:sp>
      <p:sp>
        <p:nvSpPr>
          <p:cNvPr id="43010" name="Notizenplatzhalter 2">
            <a:extLst>
              <a:ext uri="{FF2B5EF4-FFF2-40B4-BE49-F238E27FC236}">
                <a16:creationId xmlns:a16="http://schemas.microsoft.com/office/drawing/2014/main" id="{046C90D7-C10F-4829-983C-D8C57C6718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
        <p:nvSpPr>
          <p:cNvPr id="43011" name="Foliennummernplatzhalter 3">
            <a:extLst>
              <a:ext uri="{FF2B5EF4-FFF2-40B4-BE49-F238E27FC236}">
                <a16:creationId xmlns:a16="http://schemas.microsoft.com/office/drawing/2014/main" id="{317F1DBC-1D4F-47DC-9565-9DBDF1A453F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3815396C-AF63-4A41-9F57-9664183A317D}" type="slidenum">
              <a:rPr lang="de-DE" altLang="de-DE" smtClean="0">
                <a:latin typeface="Calibri" panose="020F0502020204030204" pitchFamily="34" charset="0"/>
              </a:rPr>
              <a:pPr>
                <a:spcBef>
                  <a:spcPct val="0"/>
                </a:spcBef>
                <a:buFont typeface="Calibri" panose="020F0502020204030204" pitchFamily="34" charset="0"/>
                <a:buNone/>
              </a:pPr>
              <a:t>24</a:t>
            </a:fld>
            <a:endParaRPr lang="de-DE" altLang="de-DE">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a:extLst>
              <a:ext uri="{FF2B5EF4-FFF2-40B4-BE49-F238E27FC236}">
                <a16:creationId xmlns:a16="http://schemas.microsoft.com/office/drawing/2014/main" id="{59504ECD-8F3A-4A44-A6FE-386FF646A59F}"/>
              </a:ext>
            </a:extLst>
          </p:cNvPr>
          <p:cNvSpPr>
            <a:spLocks noGrp="1" noRot="1" noChangeAspect="1" noChangeArrowheads="1" noTextEdit="1"/>
          </p:cNvSpPr>
          <p:nvPr>
            <p:ph type="sldImg"/>
          </p:nvPr>
        </p:nvSpPr>
        <p:spPr>
          <a:ln/>
        </p:spPr>
      </p:sp>
      <p:sp>
        <p:nvSpPr>
          <p:cNvPr id="45058" name="Notizenplatzhalter 2">
            <a:extLst>
              <a:ext uri="{FF2B5EF4-FFF2-40B4-BE49-F238E27FC236}">
                <a16:creationId xmlns:a16="http://schemas.microsoft.com/office/drawing/2014/main" id="{F1DF07C7-FADC-4955-A1F4-088C433217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New Roman" panose="02020603050405020304" pitchFamily="18" charset="0"/>
            </a:endParaRPr>
          </a:p>
        </p:txBody>
      </p:sp>
      <p:sp>
        <p:nvSpPr>
          <p:cNvPr id="45059" name="Foliennummernplatzhalter 3">
            <a:extLst>
              <a:ext uri="{FF2B5EF4-FFF2-40B4-BE49-F238E27FC236}">
                <a16:creationId xmlns:a16="http://schemas.microsoft.com/office/drawing/2014/main" id="{49751C1A-3100-4423-BCC6-7A4EE15299C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Font typeface="Calibri" panose="020F0502020204030204" pitchFamily="34" charset="0"/>
              <a:buNone/>
            </a:pPr>
            <a:fld id="{16A16377-61F5-4663-932B-1817FBE99899}" type="slidenum">
              <a:rPr lang="de-DE" altLang="de-DE" smtClean="0">
                <a:latin typeface="Calibri" panose="020F0502020204030204" pitchFamily="34" charset="0"/>
              </a:rPr>
              <a:pPr>
                <a:spcBef>
                  <a:spcPct val="0"/>
                </a:spcBef>
                <a:buFont typeface="Calibri" panose="020F0502020204030204" pitchFamily="34" charset="0"/>
                <a:buNone/>
              </a:pPr>
              <a:t>25</a:t>
            </a:fld>
            <a:endParaRPr lang="de-DE"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2">
            <a:extLst>
              <a:ext uri="{FF2B5EF4-FFF2-40B4-BE49-F238E27FC236}">
                <a16:creationId xmlns:a16="http://schemas.microsoft.com/office/drawing/2014/main" id="{191A70AD-6E9E-4419-8A10-BAE26CBF626F}"/>
              </a:ext>
            </a:extLst>
          </p:cNvPr>
          <p:cNvSpPr>
            <a:spLocks noGrp="1" noChangeArrowheads="1"/>
          </p:cNvSpPr>
          <p:nvPr>
            <p:ph type="dt" idx="10"/>
          </p:nvPr>
        </p:nvSpPr>
        <p:spPr>
          <a:ln/>
        </p:spPr>
        <p:txBody>
          <a:bodyPr/>
          <a:lstStyle>
            <a:lvl1pPr>
              <a:defRPr/>
            </a:lvl1pPr>
          </a:lstStyle>
          <a:p>
            <a:pPr>
              <a:defRPr/>
            </a:pPr>
            <a:r>
              <a:rPr lang="en-GB"/>
              <a:t>09.01.12</a:t>
            </a:r>
          </a:p>
        </p:txBody>
      </p:sp>
      <p:sp>
        <p:nvSpPr>
          <p:cNvPr id="5" name="Rectangle 4">
            <a:extLst>
              <a:ext uri="{FF2B5EF4-FFF2-40B4-BE49-F238E27FC236}">
                <a16:creationId xmlns:a16="http://schemas.microsoft.com/office/drawing/2014/main" id="{02F24FFA-6E09-48BD-8EE7-EDFE26AC431F}"/>
              </a:ext>
            </a:extLst>
          </p:cNvPr>
          <p:cNvSpPr>
            <a:spLocks noGrp="1" noChangeArrowheads="1"/>
          </p:cNvSpPr>
          <p:nvPr>
            <p:ph type="sldNum" idx="11"/>
          </p:nvPr>
        </p:nvSpPr>
        <p:spPr>
          <a:ln/>
        </p:spPr>
        <p:txBody>
          <a:bodyPr/>
          <a:lstStyle>
            <a:lvl1pPr>
              <a:defRPr/>
            </a:lvl1pPr>
          </a:lstStyle>
          <a:p>
            <a:pPr>
              <a:defRPr/>
            </a:pPr>
            <a:fld id="{285540A3-169D-4632-9CA0-E8B26FA46F3B}" type="slidenum">
              <a:rPr lang="en-GB" altLang="de-DE"/>
              <a:pPr>
                <a:defRPr/>
              </a:pPr>
              <a:t>‹Nr.›</a:t>
            </a:fld>
            <a:endParaRPr lang="en-GB" altLang="de-DE"/>
          </a:p>
        </p:txBody>
      </p:sp>
    </p:spTree>
    <p:extLst>
      <p:ext uri="{BB962C8B-B14F-4D97-AF65-F5344CB8AC3E}">
        <p14:creationId xmlns:p14="http://schemas.microsoft.com/office/powerpoint/2010/main" val="376741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a:extLst>
              <a:ext uri="{FF2B5EF4-FFF2-40B4-BE49-F238E27FC236}">
                <a16:creationId xmlns:a16="http://schemas.microsoft.com/office/drawing/2014/main" id="{1BDF933C-195B-4663-BC51-ABECC442C82D}"/>
              </a:ext>
            </a:extLst>
          </p:cNvPr>
          <p:cNvSpPr>
            <a:spLocks noGrp="1" noChangeArrowheads="1"/>
          </p:cNvSpPr>
          <p:nvPr>
            <p:ph type="dt" idx="10"/>
          </p:nvPr>
        </p:nvSpPr>
        <p:spPr>
          <a:ln/>
        </p:spPr>
        <p:txBody>
          <a:bodyPr/>
          <a:lstStyle>
            <a:lvl1pPr>
              <a:defRPr/>
            </a:lvl1pPr>
          </a:lstStyle>
          <a:p>
            <a:pPr>
              <a:defRPr/>
            </a:pPr>
            <a:r>
              <a:rPr lang="en-GB"/>
              <a:t>09.01.12</a:t>
            </a:r>
          </a:p>
        </p:txBody>
      </p:sp>
      <p:sp>
        <p:nvSpPr>
          <p:cNvPr id="5" name="Rectangle 4">
            <a:extLst>
              <a:ext uri="{FF2B5EF4-FFF2-40B4-BE49-F238E27FC236}">
                <a16:creationId xmlns:a16="http://schemas.microsoft.com/office/drawing/2014/main" id="{7CB6DF69-D34C-4280-91FD-F5682886D2FE}"/>
              </a:ext>
            </a:extLst>
          </p:cNvPr>
          <p:cNvSpPr>
            <a:spLocks noGrp="1" noChangeArrowheads="1"/>
          </p:cNvSpPr>
          <p:nvPr>
            <p:ph type="sldNum" idx="11"/>
          </p:nvPr>
        </p:nvSpPr>
        <p:spPr>
          <a:ln/>
        </p:spPr>
        <p:txBody>
          <a:bodyPr/>
          <a:lstStyle>
            <a:lvl1pPr>
              <a:defRPr/>
            </a:lvl1pPr>
          </a:lstStyle>
          <a:p>
            <a:pPr>
              <a:defRPr/>
            </a:pPr>
            <a:fld id="{8701FF6A-E6E5-4DC1-90B6-FEEC0D5DFF1F}" type="slidenum">
              <a:rPr lang="en-GB" altLang="de-DE"/>
              <a:pPr>
                <a:defRPr/>
              </a:pPr>
              <a:t>‹Nr.›</a:t>
            </a:fld>
            <a:endParaRPr lang="en-GB" altLang="de-DE"/>
          </a:p>
        </p:txBody>
      </p:sp>
    </p:spTree>
    <p:extLst>
      <p:ext uri="{BB962C8B-B14F-4D97-AF65-F5344CB8AC3E}">
        <p14:creationId xmlns:p14="http://schemas.microsoft.com/office/powerpoint/2010/main" val="215293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3050"/>
            <a:ext cx="2055813" cy="60833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3050"/>
            <a:ext cx="6019800" cy="60833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a:extLst>
              <a:ext uri="{FF2B5EF4-FFF2-40B4-BE49-F238E27FC236}">
                <a16:creationId xmlns:a16="http://schemas.microsoft.com/office/drawing/2014/main" id="{2D005E82-C767-48C0-B82B-DFB0D96EE53A}"/>
              </a:ext>
            </a:extLst>
          </p:cNvPr>
          <p:cNvSpPr>
            <a:spLocks noGrp="1" noChangeArrowheads="1"/>
          </p:cNvSpPr>
          <p:nvPr>
            <p:ph type="dt" idx="10"/>
          </p:nvPr>
        </p:nvSpPr>
        <p:spPr>
          <a:ln/>
        </p:spPr>
        <p:txBody>
          <a:bodyPr/>
          <a:lstStyle>
            <a:lvl1pPr>
              <a:defRPr/>
            </a:lvl1pPr>
          </a:lstStyle>
          <a:p>
            <a:pPr>
              <a:defRPr/>
            </a:pPr>
            <a:r>
              <a:rPr lang="en-GB"/>
              <a:t>09.01.12</a:t>
            </a:r>
          </a:p>
        </p:txBody>
      </p:sp>
      <p:sp>
        <p:nvSpPr>
          <p:cNvPr id="5" name="Rectangle 4">
            <a:extLst>
              <a:ext uri="{FF2B5EF4-FFF2-40B4-BE49-F238E27FC236}">
                <a16:creationId xmlns:a16="http://schemas.microsoft.com/office/drawing/2014/main" id="{355108A6-46D5-46FA-AF24-C9ED75F074C4}"/>
              </a:ext>
            </a:extLst>
          </p:cNvPr>
          <p:cNvSpPr>
            <a:spLocks noGrp="1" noChangeArrowheads="1"/>
          </p:cNvSpPr>
          <p:nvPr>
            <p:ph type="sldNum" idx="11"/>
          </p:nvPr>
        </p:nvSpPr>
        <p:spPr>
          <a:ln/>
        </p:spPr>
        <p:txBody>
          <a:bodyPr/>
          <a:lstStyle>
            <a:lvl1pPr>
              <a:defRPr/>
            </a:lvl1pPr>
          </a:lstStyle>
          <a:p>
            <a:pPr>
              <a:defRPr/>
            </a:pPr>
            <a:fld id="{C6704C84-83CF-457D-9BAC-4D158459390A}" type="slidenum">
              <a:rPr lang="en-GB" altLang="de-DE"/>
              <a:pPr>
                <a:defRPr/>
              </a:pPr>
              <a:t>‹Nr.›</a:t>
            </a:fld>
            <a:endParaRPr lang="en-GB" altLang="de-DE"/>
          </a:p>
        </p:txBody>
      </p:sp>
    </p:spTree>
    <p:extLst>
      <p:ext uri="{BB962C8B-B14F-4D97-AF65-F5344CB8AC3E}">
        <p14:creationId xmlns:p14="http://schemas.microsoft.com/office/powerpoint/2010/main" val="225037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2">
            <a:extLst>
              <a:ext uri="{FF2B5EF4-FFF2-40B4-BE49-F238E27FC236}">
                <a16:creationId xmlns:a16="http://schemas.microsoft.com/office/drawing/2014/main" id="{498CECDC-BF33-4A30-AF27-F9122D81B7A2}"/>
              </a:ext>
            </a:extLst>
          </p:cNvPr>
          <p:cNvSpPr>
            <a:spLocks noGrp="1" noChangeArrowheads="1"/>
          </p:cNvSpPr>
          <p:nvPr>
            <p:ph type="dt" idx="10"/>
          </p:nvPr>
        </p:nvSpPr>
        <p:spPr>
          <a:ln/>
        </p:spPr>
        <p:txBody>
          <a:bodyPr/>
          <a:lstStyle>
            <a:lvl1pPr>
              <a:defRPr/>
            </a:lvl1pPr>
          </a:lstStyle>
          <a:p>
            <a:pPr>
              <a:defRPr/>
            </a:pPr>
            <a:r>
              <a:rPr lang="en-GB"/>
              <a:t>09.01.12</a:t>
            </a:r>
          </a:p>
        </p:txBody>
      </p:sp>
      <p:sp>
        <p:nvSpPr>
          <p:cNvPr id="5" name="Rectangle 4">
            <a:extLst>
              <a:ext uri="{FF2B5EF4-FFF2-40B4-BE49-F238E27FC236}">
                <a16:creationId xmlns:a16="http://schemas.microsoft.com/office/drawing/2014/main" id="{21A5D93B-3D89-4B36-8C48-3AAB32B0711F}"/>
              </a:ext>
            </a:extLst>
          </p:cNvPr>
          <p:cNvSpPr>
            <a:spLocks noGrp="1" noChangeArrowheads="1"/>
          </p:cNvSpPr>
          <p:nvPr>
            <p:ph type="sldNum" idx="11"/>
          </p:nvPr>
        </p:nvSpPr>
        <p:spPr>
          <a:ln/>
        </p:spPr>
        <p:txBody>
          <a:bodyPr/>
          <a:lstStyle>
            <a:lvl1pPr>
              <a:defRPr/>
            </a:lvl1pPr>
          </a:lstStyle>
          <a:p>
            <a:pPr>
              <a:defRPr/>
            </a:pPr>
            <a:fld id="{4B41A08D-12A7-4A05-BCDD-E17F910737D3}" type="slidenum">
              <a:rPr lang="en-GB" altLang="de-DE"/>
              <a:pPr>
                <a:defRPr/>
              </a:pPr>
              <a:t>‹Nr.›</a:t>
            </a:fld>
            <a:endParaRPr lang="en-GB" altLang="de-DE"/>
          </a:p>
        </p:txBody>
      </p:sp>
    </p:spTree>
    <p:extLst>
      <p:ext uri="{BB962C8B-B14F-4D97-AF65-F5344CB8AC3E}">
        <p14:creationId xmlns:p14="http://schemas.microsoft.com/office/powerpoint/2010/main" val="210698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2">
            <a:extLst>
              <a:ext uri="{FF2B5EF4-FFF2-40B4-BE49-F238E27FC236}">
                <a16:creationId xmlns:a16="http://schemas.microsoft.com/office/drawing/2014/main" id="{2D0D211C-A49E-4BF1-A848-0E42C6D474B4}"/>
              </a:ext>
            </a:extLst>
          </p:cNvPr>
          <p:cNvSpPr>
            <a:spLocks noGrp="1" noChangeArrowheads="1"/>
          </p:cNvSpPr>
          <p:nvPr>
            <p:ph type="dt" idx="10"/>
          </p:nvPr>
        </p:nvSpPr>
        <p:spPr>
          <a:ln/>
        </p:spPr>
        <p:txBody>
          <a:bodyPr/>
          <a:lstStyle>
            <a:lvl1pPr>
              <a:defRPr/>
            </a:lvl1pPr>
          </a:lstStyle>
          <a:p>
            <a:pPr>
              <a:defRPr/>
            </a:pPr>
            <a:r>
              <a:rPr lang="en-GB"/>
              <a:t>09.01.12</a:t>
            </a:r>
          </a:p>
        </p:txBody>
      </p:sp>
      <p:sp>
        <p:nvSpPr>
          <p:cNvPr id="5" name="Rectangle 4">
            <a:extLst>
              <a:ext uri="{FF2B5EF4-FFF2-40B4-BE49-F238E27FC236}">
                <a16:creationId xmlns:a16="http://schemas.microsoft.com/office/drawing/2014/main" id="{AA4FBCD4-420F-4FD7-82E9-C624273AD484}"/>
              </a:ext>
            </a:extLst>
          </p:cNvPr>
          <p:cNvSpPr>
            <a:spLocks noGrp="1" noChangeArrowheads="1"/>
          </p:cNvSpPr>
          <p:nvPr>
            <p:ph type="sldNum" idx="11"/>
          </p:nvPr>
        </p:nvSpPr>
        <p:spPr>
          <a:ln/>
        </p:spPr>
        <p:txBody>
          <a:bodyPr/>
          <a:lstStyle>
            <a:lvl1pPr>
              <a:defRPr/>
            </a:lvl1pPr>
          </a:lstStyle>
          <a:p>
            <a:pPr>
              <a:defRPr/>
            </a:pPr>
            <a:fld id="{C0C0F98E-4CBF-4F9C-AF6D-9E450AC0B290}" type="slidenum">
              <a:rPr lang="en-GB" altLang="de-DE"/>
              <a:pPr>
                <a:defRPr/>
              </a:pPr>
              <a:t>‹Nr.›</a:t>
            </a:fld>
            <a:endParaRPr lang="en-GB" altLang="de-DE"/>
          </a:p>
        </p:txBody>
      </p:sp>
    </p:spTree>
    <p:extLst>
      <p:ext uri="{BB962C8B-B14F-4D97-AF65-F5344CB8AC3E}">
        <p14:creationId xmlns:p14="http://schemas.microsoft.com/office/powerpoint/2010/main" val="4437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7013"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6613" y="1600200"/>
            <a:ext cx="4038600"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2">
            <a:extLst>
              <a:ext uri="{FF2B5EF4-FFF2-40B4-BE49-F238E27FC236}">
                <a16:creationId xmlns:a16="http://schemas.microsoft.com/office/drawing/2014/main" id="{D08D387E-7FBC-45DB-AA91-BF4E6E360D29}"/>
              </a:ext>
            </a:extLst>
          </p:cNvPr>
          <p:cNvSpPr>
            <a:spLocks noGrp="1" noChangeArrowheads="1"/>
          </p:cNvSpPr>
          <p:nvPr>
            <p:ph type="dt" idx="10"/>
          </p:nvPr>
        </p:nvSpPr>
        <p:spPr>
          <a:ln/>
        </p:spPr>
        <p:txBody>
          <a:bodyPr/>
          <a:lstStyle>
            <a:lvl1pPr>
              <a:defRPr/>
            </a:lvl1pPr>
          </a:lstStyle>
          <a:p>
            <a:pPr>
              <a:defRPr/>
            </a:pPr>
            <a:r>
              <a:rPr lang="en-GB"/>
              <a:t>09.01.12</a:t>
            </a:r>
          </a:p>
        </p:txBody>
      </p:sp>
      <p:sp>
        <p:nvSpPr>
          <p:cNvPr id="6" name="Rectangle 4">
            <a:extLst>
              <a:ext uri="{FF2B5EF4-FFF2-40B4-BE49-F238E27FC236}">
                <a16:creationId xmlns:a16="http://schemas.microsoft.com/office/drawing/2014/main" id="{89D9F0A4-FA1E-43F6-B0C6-E608C74F2637}"/>
              </a:ext>
            </a:extLst>
          </p:cNvPr>
          <p:cNvSpPr>
            <a:spLocks noGrp="1" noChangeArrowheads="1"/>
          </p:cNvSpPr>
          <p:nvPr>
            <p:ph type="sldNum" idx="11"/>
          </p:nvPr>
        </p:nvSpPr>
        <p:spPr>
          <a:ln/>
        </p:spPr>
        <p:txBody>
          <a:bodyPr/>
          <a:lstStyle>
            <a:lvl1pPr>
              <a:defRPr/>
            </a:lvl1pPr>
          </a:lstStyle>
          <a:p>
            <a:pPr>
              <a:defRPr/>
            </a:pPr>
            <a:fld id="{802405E9-D51E-4777-9739-016BE3D5B166}" type="slidenum">
              <a:rPr lang="en-GB" altLang="de-DE"/>
              <a:pPr>
                <a:defRPr/>
              </a:pPr>
              <a:t>‹Nr.›</a:t>
            </a:fld>
            <a:endParaRPr lang="en-GB" altLang="de-DE"/>
          </a:p>
        </p:txBody>
      </p:sp>
    </p:spTree>
    <p:extLst>
      <p:ext uri="{BB962C8B-B14F-4D97-AF65-F5344CB8AC3E}">
        <p14:creationId xmlns:p14="http://schemas.microsoft.com/office/powerpoint/2010/main" val="219049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2">
            <a:extLst>
              <a:ext uri="{FF2B5EF4-FFF2-40B4-BE49-F238E27FC236}">
                <a16:creationId xmlns:a16="http://schemas.microsoft.com/office/drawing/2014/main" id="{C327307D-2AE6-4EC6-9E71-97D788A87536}"/>
              </a:ext>
            </a:extLst>
          </p:cNvPr>
          <p:cNvSpPr>
            <a:spLocks noGrp="1" noChangeArrowheads="1"/>
          </p:cNvSpPr>
          <p:nvPr>
            <p:ph type="dt" idx="10"/>
          </p:nvPr>
        </p:nvSpPr>
        <p:spPr>
          <a:ln/>
        </p:spPr>
        <p:txBody>
          <a:bodyPr/>
          <a:lstStyle>
            <a:lvl1pPr>
              <a:defRPr/>
            </a:lvl1pPr>
          </a:lstStyle>
          <a:p>
            <a:pPr>
              <a:defRPr/>
            </a:pPr>
            <a:r>
              <a:rPr lang="en-GB"/>
              <a:t>09.01.12</a:t>
            </a:r>
          </a:p>
        </p:txBody>
      </p:sp>
      <p:sp>
        <p:nvSpPr>
          <p:cNvPr id="8" name="Rectangle 4">
            <a:extLst>
              <a:ext uri="{FF2B5EF4-FFF2-40B4-BE49-F238E27FC236}">
                <a16:creationId xmlns:a16="http://schemas.microsoft.com/office/drawing/2014/main" id="{CECFC155-671E-4D7E-805D-F9C9EE209F69}"/>
              </a:ext>
            </a:extLst>
          </p:cNvPr>
          <p:cNvSpPr>
            <a:spLocks noGrp="1" noChangeArrowheads="1"/>
          </p:cNvSpPr>
          <p:nvPr>
            <p:ph type="sldNum" idx="11"/>
          </p:nvPr>
        </p:nvSpPr>
        <p:spPr>
          <a:ln/>
        </p:spPr>
        <p:txBody>
          <a:bodyPr/>
          <a:lstStyle>
            <a:lvl1pPr>
              <a:defRPr/>
            </a:lvl1pPr>
          </a:lstStyle>
          <a:p>
            <a:pPr>
              <a:defRPr/>
            </a:pPr>
            <a:fld id="{158BBF9C-EEE8-465E-A29A-9B353E1262EE}" type="slidenum">
              <a:rPr lang="en-GB" altLang="de-DE"/>
              <a:pPr>
                <a:defRPr/>
              </a:pPr>
              <a:t>‹Nr.›</a:t>
            </a:fld>
            <a:endParaRPr lang="en-GB" altLang="de-DE"/>
          </a:p>
        </p:txBody>
      </p:sp>
    </p:spTree>
    <p:extLst>
      <p:ext uri="{BB962C8B-B14F-4D97-AF65-F5344CB8AC3E}">
        <p14:creationId xmlns:p14="http://schemas.microsoft.com/office/powerpoint/2010/main" val="393273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2">
            <a:extLst>
              <a:ext uri="{FF2B5EF4-FFF2-40B4-BE49-F238E27FC236}">
                <a16:creationId xmlns:a16="http://schemas.microsoft.com/office/drawing/2014/main" id="{7D0BA25A-63A8-4648-B094-BCA2C86D215F}"/>
              </a:ext>
            </a:extLst>
          </p:cNvPr>
          <p:cNvSpPr>
            <a:spLocks noGrp="1" noChangeArrowheads="1"/>
          </p:cNvSpPr>
          <p:nvPr>
            <p:ph type="dt" idx="10"/>
          </p:nvPr>
        </p:nvSpPr>
        <p:spPr>
          <a:ln/>
        </p:spPr>
        <p:txBody>
          <a:bodyPr/>
          <a:lstStyle>
            <a:lvl1pPr>
              <a:defRPr/>
            </a:lvl1pPr>
          </a:lstStyle>
          <a:p>
            <a:pPr>
              <a:defRPr/>
            </a:pPr>
            <a:r>
              <a:rPr lang="en-GB"/>
              <a:t>09.01.12</a:t>
            </a:r>
          </a:p>
        </p:txBody>
      </p:sp>
      <p:sp>
        <p:nvSpPr>
          <p:cNvPr id="4" name="Rectangle 4">
            <a:extLst>
              <a:ext uri="{FF2B5EF4-FFF2-40B4-BE49-F238E27FC236}">
                <a16:creationId xmlns:a16="http://schemas.microsoft.com/office/drawing/2014/main" id="{C84C946E-DAA2-4B22-8B9A-9B475E0A8AEC}"/>
              </a:ext>
            </a:extLst>
          </p:cNvPr>
          <p:cNvSpPr>
            <a:spLocks noGrp="1" noChangeArrowheads="1"/>
          </p:cNvSpPr>
          <p:nvPr>
            <p:ph type="sldNum" idx="11"/>
          </p:nvPr>
        </p:nvSpPr>
        <p:spPr>
          <a:ln/>
        </p:spPr>
        <p:txBody>
          <a:bodyPr/>
          <a:lstStyle>
            <a:lvl1pPr>
              <a:defRPr/>
            </a:lvl1pPr>
          </a:lstStyle>
          <a:p>
            <a:pPr>
              <a:defRPr/>
            </a:pPr>
            <a:fld id="{BA186DC6-72CE-41AA-B716-2BBA315357FE}" type="slidenum">
              <a:rPr lang="en-GB" altLang="de-DE"/>
              <a:pPr>
                <a:defRPr/>
              </a:pPr>
              <a:t>‹Nr.›</a:t>
            </a:fld>
            <a:endParaRPr lang="en-GB" altLang="de-DE"/>
          </a:p>
        </p:txBody>
      </p:sp>
    </p:spTree>
    <p:extLst>
      <p:ext uri="{BB962C8B-B14F-4D97-AF65-F5344CB8AC3E}">
        <p14:creationId xmlns:p14="http://schemas.microsoft.com/office/powerpoint/2010/main" val="413397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562B-7B5B-4CDA-84E2-A05854E42B62}"/>
              </a:ext>
            </a:extLst>
          </p:cNvPr>
          <p:cNvSpPr>
            <a:spLocks noGrp="1" noChangeArrowheads="1"/>
          </p:cNvSpPr>
          <p:nvPr>
            <p:ph type="dt" idx="10"/>
          </p:nvPr>
        </p:nvSpPr>
        <p:spPr>
          <a:ln/>
        </p:spPr>
        <p:txBody>
          <a:bodyPr/>
          <a:lstStyle>
            <a:lvl1pPr>
              <a:defRPr/>
            </a:lvl1pPr>
          </a:lstStyle>
          <a:p>
            <a:pPr>
              <a:defRPr/>
            </a:pPr>
            <a:r>
              <a:rPr lang="en-GB"/>
              <a:t>09.01.12</a:t>
            </a:r>
          </a:p>
        </p:txBody>
      </p:sp>
      <p:sp>
        <p:nvSpPr>
          <p:cNvPr id="3" name="Rectangle 4">
            <a:extLst>
              <a:ext uri="{FF2B5EF4-FFF2-40B4-BE49-F238E27FC236}">
                <a16:creationId xmlns:a16="http://schemas.microsoft.com/office/drawing/2014/main" id="{24FB4F2F-6514-46BB-A514-D6D4EAEE2F9A}"/>
              </a:ext>
            </a:extLst>
          </p:cNvPr>
          <p:cNvSpPr>
            <a:spLocks noGrp="1" noChangeArrowheads="1"/>
          </p:cNvSpPr>
          <p:nvPr>
            <p:ph type="sldNum" idx="11"/>
          </p:nvPr>
        </p:nvSpPr>
        <p:spPr>
          <a:ln/>
        </p:spPr>
        <p:txBody>
          <a:bodyPr/>
          <a:lstStyle>
            <a:lvl1pPr>
              <a:defRPr/>
            </a:lvl1pPr>
          </a:lstStyle>
          <a:p>
            <a:pPr>
              <a:defRPr/>
            </a:pPr>
            <a:fld id="{147BAD04-300B-467B-94C3-2418C892EDC7}" type="slidenum">
              <a:rPr lang="en-GB" altLang="de-DE"/>
              <a:pPr>
                <a:defRPr/>
              </a:pPr>
              <a:t>‹Nr.›</a:t>
            </a:fld>
            <a:endParaRPr lang="en-GB" altLang="de-DE"/>
          </a:p>
        </p:txBody>
      </p:sp>
    </p:spTree>
    <p:extLst>
      <p:ext uri="{BB962C8B-B14F-4D97-AF65-F5344CB8AC3E}">
        <p14:creationId xmlns:p14="http://schemas.microsoft.com/office/powerpoint/2010/main" val="158113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2">
            <a:extLst>
              <a:ext uri="{FF2B5EF4-FFF2-40B4-BE49-F238E27FC236}">
                <a16:creationId xmlns:a16="http://schemas.microsoft.com/office/drawing/2014/main" id="{EC548B36-7B95-418B-9FCF-6FF3BC5D492E}"/>
              </a:ext>
            </a:extLst>
          </p:cNvPr>
          <p:cNvSpPr>
            <a:spLocks noGrp="1" noChangeArrowheads="1"/>
          </p:cNvSpPr>
          <p:nvPr>
            <p:ph type="dt" idx="10"/>
          </p:nvPr>
        </p:nvSpPr>
        <p:spPr>
          <a:ln/>
        </p:spPr>
        <p:txBody>
          <a:bodyPr/>
          <a:lstStyle>
            <a:lvl1pPr>
              <a:defRPr/>
            </a:lvl1pPr>
          </a:lstStyle>
          <a:p>
            <a:pPr>
              <a:defRPr/>
            </a:pPr>
            <a:r>
              <a:rPr lang="en-GB"/>
              <a:t>09.01.12</a:t>
            </a:r>
          </a:p>
        </p:txBody>
      </p:sp>
      <p:sp>
        <p:nvSpPr>
          <p:cNvPr id="6" name="Rectangle 4">
            <a:extLst>
              <a:ext uri="{FF2B5EF4-FFF2-40B4-BE49-F238E27FC236}">
                <a16:creationId xmlns:a16="http://schemas.microsoft.com/office/drawing/2014/main" id="{B125C698-652B-4F58-AE57-32BC6EB62EB9}"/>
              </a:ext>
            </a:extLst>
          </p:cNvPr>
          <p:cNvSpPr>
            <a:spLocks noGrp="1" noChangeArrowheads="1"/>
          </p:cNvSpPr>
          <p:nvPr>
            <p:ph type="sldNum" idx="11"/>
          </p:nvPr>
        </p:nvSpPr>
        <p:spPr>
          <a:ln/>
        </p:spPr>
        <p:txBody>
          <a:bodyPr/>
          <a:lstStyle>
            <a:lvl1pPr>
              <a:defRPr/>
            </a:lvl1pPr>
          </a:lstStyle>
          <a:p>
            <a:pPr>
              <a:defRPr/>
            </a:pPr>
            <a:fld id="{9B064670-DE5D-4C8B-9731-F925413ECE72}" type="slidenum">
              <a:rPr lang="en-GB" altLang="de-DE"/>
              <a:pPr>
                <a:defRPr/>
              </a:pPr>
              <a:t>‹Nr.›</a:t>
            </a:fld>
            <a:endParaRPr lang="en-GB" altLang="de-DE"/>
          </a:p>
        </p:txBody>
      </p:sp>
    </p:spTree>
    <p:extLst>
      <p:ext uri="{BB962C8B-B14F-4D97-AF65-F5344CB8AC3E}">
        <p14:creationId xmlns:p14="http://schemas.microsoft.com/office/powerpoint/2010/main" val="313833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2">
            <a:extLst>
              <a:ext uri="{FF2B5EF4-FFF2-40B4-BE49-F238E27FC236}">
                <a16:creationId xmlns:a16="http://schemas.microsoft.com/office/drawing/2014/main" id="{3CF5F58D-1F78-4B52-9100-A6EA20960164}"/>
              </a:ext>
            </a:extLst>
          </p:cNvPr>
          <p:cNvSpPr>
            <a:spLocks noGrp="1" noChangeArrowheads="1"/>
          </p:cNvSpPr>
          <p:nvPr>
            <p:ph type="dt" idx="10"/>
          </p:nvPr>
        </p:nvSpPr>
        <p:spPr>
          <a:ln/>
        </p:spPr>
        <p:txBody>
          <a:bodyPr/>
          <a:lstStyle>
            <a:lvl1pPr>
              <a:defRPr/>
            </a:lvl1pPr>
          </a:lstStyle>
          <a:p>
            <a:pPr>
              <a:defRPr/>
            </a:pPr>
            <a:r>
              <a:rPr lang="en-GB"/>
              <a:t>09.01.12</a:t>
            </a:r>
          </a:p>
        </p:txBody>
      </p:sp>
      <p:sp>
        <p:nvSpPr>
          <p:cNvPr id="6" name="Rectangle 4">
            <a:extLst>
              <a:ext uri="{FF2B5EF4-FFF2-40B4-BE49-F238E27FC236}">
                <a16:creationId xmlns:a16="http://schemas.microsoft.com/office/drawing/2014/main" id="{5EE74AAF-4F84-4EE5-A82B-109565A92F50}"/>
              </a:ext>
            </a:extLst>
          </p:cNvPr>
          <p:cNvSpPr>
            <a:spLocks noGrp="1" noChangeArrowheads="1"/>
          </p:cNvSpPr>
          <p:nvPr>
            <p:ph type="sldNum" idx="11"/>
          </p:nvPr>
        </p:nvSpPr>
        <p:spPr>
          <a:ln/>
        </p:spPr>
        <p:txBody>
          <a:bodyPr/>
          <a:lstStyle>
            <a:lvl1pPr>
              <a:defRPr/>
            </a:lvl1pPr>
          </a:lstStyle>
          <a:p>
            <a:pPr>
              <a:defRPr/>
            </a:pPr>
            <a:fld id="{99C4CD55-1D02-40A7-8637-1E152538AB71}" type="slidenum">
              <a:rPr lang="en-GB" altLang="de-DE"/>
              <a:pPr>
                <a:defRPr/>
              </a:pPr>
              <a:t>‹Nr.›</a:t>
            </a:fld>
            <a:endParaRPr lang="en-GB" altLang="de-DE"/>
          </a:p>
        </p:txBody>
      </p:sp>
    </p:spTree>
    <p:extLst>
      <p:ext uri="{BB962C8B-B14F-4D97-AF65-F5344CB8AC3E}">
        <p14:creationId xmlns:p14="http://schemas.microsoft.com/office/powerpoint/2010/main" val="170344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EEF93AA-25AD-4A50-876F-5A3099A23653}"/>
              </a:ext>
            </a:extLst>
          </p:cNvPr>
          <p:cNvSpPr>
            <a:spLocks noGrp="1" noChangeArrowheads="1"/>
          </p:cNvSpPr>
          <p:nvPr>
            <p:ph type="body" idx="1"/>
          </p:nvPr>
        </p:nvSpPr>
        <p:spPr bwMode="auto">
          <a:xfrm>
            <a:off x="457200" y="1600200"/>
            <a:ext cx="8228013"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de-DE"/>
              <a:t>Klicken Sie, um die Formate des Gliederungstextes zu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Siebente Gliederungsebene</a:t>
            </a:r>
          </a:p>
          <a:p>
            <a:pPr lvl="4"/>
            <a:r>
              <a:rPr lang="en-GB" altLang="de-DE"/>
              <a:t>Achte Gliederungsebene</a:t>
            </a:r>
          </a:p>
          <a:p>
            <a:pPr lvl="4"/>
            <a:r>
              <a:rPr lang="en-GB" altLang="de-DE"/>
              <a:t>Neunte Gliederungsebene</a:t>
            </a:r>
          </a:p>
        </p:txBody>
      </p:sp>
      <p:sp>
        <p:nvSpPr>
          <p:cNvPr id="2" name="Rectangle 2">
            <a:extLst>
              <a:ext uri="{FF2B5EF4-FFF2-40B4-BE49-F238E27FC236}">
                <a16:creationId xmlns:a16="http://schemas.microsoft.com/office/drawing/2014/main" id="{A0868253-BB05-4C1D-91AF-B7B741BEB871}"/>
              </a:ext>
            </a:extLst>
          </p:cNvPr>
          <p:cNvSpPr>
            <a:spLocks noGrp="1" noChangeArrowheads="1"/>
          </p:cNvSpPr>
          <p:nvPr>
            <p:ph type="dt"/>
          </p:nvPr>
        </p:nvSpPr>
        <p:spPr bwMode="auto">
          <a:xfrm>
            <a:off x="457200" y="6356350"/>
            <a:ext cx="2132013"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eaLnBrk="1" hangingPunct="1">
              <a:lnSpc>
                <a:spcPct val="100000"/>
              </a:lnSpc>
              <a:buClr>
                <a:srgbClr val="898989"/>
              </a:buClr>
              <a:buSzPct val="100000"/>
              <a:buFont typeface="Calibri" pitchFamily="3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898989"/>
                </a:solidFill>
                <a:latin typeface="+mn-lt"/>
                <a:ea typeface="+mn-ea"/>
              </a:defRPr>
            </a:lvl1pPr>
          </a:lstStyle>
          <a:p>
            <a:pPr>
              <a:defRPr/>
            </a:pPr>
            <a:r>
              <a:rPr lang="en-GB"/>
              <a:t>09.01.12</a:t>
            </a:r>
          </a:p>
        </p:txBody>
      </p:sp>
      <p:sp>
        <p:nvSpPr>
          <p:cNvPr id="1028" name="Text Box 3">
            <a:extLst>
              <a:ext uri="{FF2B5EF4-FFF2-40B4-BE49-F238E27FC236}">
                <a16:creationId xmlns:a16="http://schemas.microsoft.com/office/drawing/2014/main" id="{FD0764FF-DE90-4869-934B-CC315AA604F2}"/>
              </a:ext>
            </a:extLst>
          </p:cNvPr>
          <p:cNvSpPr txBox="1">
            <a:spLocks noChangeArrowheads="1"/>
          </p:cNvSpPr>
          <p:nvPr/>
        </p:nvSpPr>
        <p:spPr bwMode="auto">
          <a:xfrm>
            <a:off x="3124200" y="6308725"/>
            <a:ext cx="2895600" cy="460375"/>
          </a:xfrm>
          <a:prstGeom prst="rect">
            <a:avLst/>
          </a:prstGeom>
          <a:noFill/>
          <a:ln>
            <a:noFill/>
          </a:ln>
        </p:spPr>
        <p:txBody>
          <a:bodyPr wrap="none" anchor="ctr"/>
          <a:lstStyle>
            <a:lvl1pPr>
              <a:defRPr>
                <a:solidFill>
                  <a:schemeClr val="bg1"/>
                </a:solidFill>
                <a:latin typeface="Arial" panose="020B0604020202020204" pitchFamily="34" charset="0"/>
                <a:ea typeface="ＭＳ Ｐゴシック" panose="020B0600070205080204" pitchFamily="34" charset="-128"/>
              </a:defRPr>
            </a:lvl1pPr>
            <a:lvl2pPr marL="742950" indent="-285750">
              <a:defRPr>
                <a:solidFill>
                  <a:schemeClr val="bg1"/>
                </a:solidFill>
                <a:latin typeface="Arial" panose="020B0604020202020204" pitchFamily="34" charset="0"/>
                <a:ea typeface="ＭＳ Ｐゴシック" panose="020B0600070205080204" pitchFamily="34" charset="-128"/>
              </a:defRPr>
            </a:lvl2pPr>
            <a:lvl3pPr marL="1143000" indent="-228600">
              <a:defRPr>
                <a:solidFill>
                  <a:schemeClr val="bg1"/>
                </a:solidFill>
                <a:latin typeface="Arial" panose="020B0604020202020204" pitchFamily="34" charset="0"/>
                <a:ea typeface="ＭＳ Ｐゴシック" panose="020B0600070205080204" pitchFamily="34" charset="-128"/>
              </a:defRPr>
            </a:lvl3pPr>
            <a:lvl4pPr marL="1600200" indent="-228600">
              <a:defRPr>
                <a:solidFill>
                  <a:schemeClr val="bg1"/>
                </a:solidFill>
                <a:latin typeface="Arial" panose="020B0604020202020204" pitchFamily="34" charset="0"/>
                <a:ea typeface="ＭＳ Ｐゴシック" panose="020B0600070205080204" pitchFamily="34" charset="-128"/>
              </a:defRPr>
            </a:lvl4pPr>
            <a:lvl5pPr marL="2057400" indent="-228600">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None/>
              <a:defRPr/>
            </a:pPr>
            <a:endParaRPr lang="de-DE" altLang="de-DE"/>
          </a:p>
        </p:txBody>
      </p:sp>
      <p:sp>
        <p:nvSpPr>
          <p:cNvPr id="3" name="Rectangle 4">
            <a:extLst>
              <a:ext uri="{FF2B5EF4-FFF2-40B4-BE49-F238E27FC236}">
                <a16:creationId xmlns:a16="http://schemas.microsoft.com/office/drawing/2014/main" id="{A158BB80-F1ED-4DE5-85BB-31D59C91FA38}"/>
              </a:ext>
            </a:extLst>
          </p:cNvPr>
          <p:cNvSpPr>
            <a:spLocks noGrp="1" noChangeArrowheads="1"/>
          </p:cNvSpPr>
          <p:nvPr>
            <p:ph type="sldNum"/>
          </p:nvPr>
        </p:nvSpPr>
        <p:spPr bwMode="auto">
          <a:xfrm>
            <a:off x="6553200" y="6356350"/>
            <a:ext cx="2132013" cy="3635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r" eaLnBrk="1" hangingPunct="1">
              <a:buClr>
                <a:srgbClr val="898989"/>
              </a:buClr>
              <a:buSzPct val="100000"/>
              <a:buFont typeface="Calibri" panose="020F0502020204030204" pitchFamily="34" charset="0"/>
              <a:buNone/>
              <a:defRPr sz="1200">
                <a:solidFill>
                  <a:srgbClr val="898989"/>
                </a:solidFill>
                <a:latin typeface="Calibri" panose="020F0502020204030204" pitchFamily="34" charset="0"/>
              </a:defRPr>
            </a:lvl1pPr>
          </a:lstStyle>
          <a:p>
            <a:pPr>
              <a:defRPr/>
            </a:pPr>
            <a:fld id="{93704FB7-84C2-42A6-B14B-5849943E5332}" type="slidenum">
              <a:rPr lang="en-GB" altLang="de-DE"/>
              <a:pPr>
                <a:defRPr/>
              </a:pPr>
              <a:t>‹Nr.›</a:t>
            </a:fld>
            <a:endParaRPr lang="en-GB" altLang="de-DE"/>
          </a:p>
        </p:txBody>
      </p:sp>
      <p:pic>
        <p:nvPicPr>
          <p:cNvPr id="1030" name="Picture 5">
            <a:extLst>
              <a:ext uri="{FF2B5EF4-FFF2-40B4-BE49-F238E27FC236}">
                <a16:creationId xmlns:a16="http://schemas.microsoft.com/office/drawing/2014/main" id="{B897FE47-75A9-4970-905D-669573F3EA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888" y="128588"/>
            <a:ext cx="15668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1" name="Text Box 6">
            <a:extLst>
              <a:ext uri="{FF2B5EF4-FFF2-40B4-BE49-F238E27FC236}">
                <a16:creationId xmlns:a16="http://schemas.microsoft.com/office/drawing/2014/main" id="{73A0DDF5-9EE6-4967-AF38-D5C4E6D2F902}"/>
              </a:ext>
            </a:extLst>
          </p:cNvPr>
          <p:cNvSpPr txBox="1">
            <a:spLocks noChangeArrowheads="1"/>
          </p:cNvSpPr>
          <p:nvPr/>
        </p:nvSpPr>
        <p:spPr bwMode="auto">
          <a:xfrm>
            <a:off x="0" y="6429375"/>
            <a:ext cx="9144000" cy="458788"/>
          </a:xfrm>
          <a:prstGeom prst="rect">
            <a:avLst/>
          </a:prstGeom>
          <a:solidFill>
            <a:srgbClr val="800000"/>
          </a:solidFill>
          <a:ln>
            <a:noFill/>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ＭＳ Ｐゴシック" panose="020B0600070205080204" pitchFamily="34" charset="-128"/>
              </a:defRPr>
            </a:lvl9pPr>
          </a:lstStyle>
          <a:p>
            <a:pPr eaLnBrk="1" hangingPunct="1">
              <a:buClr>
                <a:srgbClr val="000000"/>
              </a:buClr>
              <a:buSzPct val="100000"/>
              <a:buFont typeface="Century Gothic" panose="020B0502020202020204" pitchFamily="34" charset="0"/>
              <a:buNone/>
              <a:defRPr/>
            </a:pPr>
            <a:r>
              <a:rPr lang="en-GB" altLang="de-DE" sz="1200" b="1">
                <a:solidFill>
                  <a:srgbClr val="000000"/>
                </a:solidFill>
                <a:latin typeface="Century Gothic" panose="020B0502020202020204" pitchFamily="34" charset="0"/>
              </a:rPr>
              <a:t>Monte</a:t>
            </a:r>
            <a:r>
              <a:rPr lang="en-GB" altLang="de-DE" sz="1200">
                <a:solidFill>
                  <a:srgbClr val="000000"/>
                </a:solidFill>
                <a:latin typeface="Century Gothic" panose="020B0502020202020204" pitchFamily="34" charset="0"/>
              </a:rPr>
              <a:t>ssori Gymnasium </a:t>
            </a:r>
            <a:r>
              <a:rPr lang="en-GB" altLang="de-DE" sz="1200">
                <a:solidFill>
                  <a:srgbClr val="000000"/>
                </a:solidFill>
                <a:latin typeface="Wingdings" panose="05000000000000000000" pitchFamily="2" charset="2"/>
              </a:rPr>
              <a:t></a:t>
            </a:r>
            <a:r>
              <a:rPr lang="en-GB" altLang="de-DE" sz="1200">
                <a:solidFill>
                  <a:srgbClr val="000000"/>
                </a:solidFill>
                <a:latin typeface="Century Gothic" panose="020B0502020202020204" pitchFamily="34" charset="0"/>
              </a:rPr>
              <a:t> Rochusstraße 145 </a:t>
            </a:r>
            <a:r>
              <a:rPr lang="en-GB" altLang="de-DE" sz="1200">
                <a:solidFill>
                  <a:srgbClr val="000000"/>
                </a:solidFill>
                <a:latin typeface="Wingdings" panose="05000000000000000000" pitchFamily="2" charset="2"/>
              </a:rPr>
              <a:t></a:t>
            </a:r>
            <a:r>
              <a:rPr lang="en-GB" altLang="de-DE" sz="1200">
                <a:solidFill>
                  <a:srgbClr val="000000"/>
                </a:solidFill>
                <a:latin typeface="Century Gothic" panose="020B0502020202020204" pitchFamily="34" charset="0"/>
              </a:rPr>
              <a:t> 50827 Köln (Bickendorf)</a:t>
            </a:r>
          </a:p>
          <a:p>
            <a:pPr eaLnBrk="1" hangingPunct="1">
              <a:buClr>
                <a:srgbClr val="000000"/>
              </a:buClr>
              <a:buSzPct val="100000"/>
              <a:buFont typeface="Century Gothic" panose="020B0502020202020204" pitchFamily="34" charset="0"/>
              <a:buNone/>
              <a:defRPr/>
            </a:pPr>
            <a:endParaRPr lang="en-GB" altLang="de-DE" sz="1200">
              <a:solidFill>
                <a:srgbClr val="000000"/>
              </a:solidFill>
              <a:latin typeface="Century Gothic" panose="020B0502020202020204" pitchFamily="34" charset="0"/>
            </a:endParaRPr>
          </a:p>
        </p:txBody>
      </p:sp>
      <p:grpSp>
        <p:nvGrpSpPr>
          <p:cNvPr id="1032" name="Group 7">
            <a:extLst>
              <a:ext uri="{FF2B5EF4-FFF2-40B4-BE49-F238E27FC236}">
                <a16:creationId xmlns:a16="http://schemas.microsoft.com/office/drawing/2014/main" id="{C8B98CEA-8212-4662-AC87-8C8640533F3D}"/>
              </a:ext>
            </a:extLst>
          </p:cNvPr>
          <p:cNvGrpSpPr>
            <a:grpSpLocks/>
          </p:cNvGrpSpPr>
          <p:nvPr/>
        </p:nvGrpSpPr>
        <p:grpSpPr bwMode="auto">
          <a:xfrm>
            <a:off x="1676400" y="1054100"/>
            <a:ext cx="7472363" cy="382588"/>
            <a:chOff x="1056" y="664"/>
            <a:chExt cx="4707" cy="241"/>
          </a:xfrm>
        </p:grpSpPr>
        <p:pic>
          <p:nvPicPr>
            <p:cNvPr id="1034" name="Picture 8">
              <a:extLst>
                <a:ext uri="{FF2B5EF4-FFF2-40B4-BE49-F238E27FC236}">
                  <a16:creationId xmlns:a16="http://schemas.microsoft.com/office/drawing/2014/main" id="{6C9C508C-138B-4BB8-AC82-1B0099D6A1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 y="664"/>
              <a:ext cx="4708"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5" name="Text Box 9">
              <a:extLst>
                <a:ext uri="{FF2B5EF4-FFF2-40B4-BE49-F238E27FC236}">
                  <a16:creationId xmlns:a16="http://schemas.microsoft.com/office/drawing/2014/main" id="{95BA3750-4F3A-4CB2-8BF4-8664126B4213}"/>
                </a:ext>
              </a:extLst>
            </p:cNvPr>
            <p:cNvSpPr txBox="1">
              <a:spLocks noChangeArrowheads="1"/>
            </p:cNvSpPr>
            <p:nvPr/>
          </p:nvSpPr>
          <p:spPr bwMode="auto">
            <a:xfrm>
              <a:off x="1060" y="669"/>
              <a:ext cx="4700" cy="233"/>
            </a:xfrm>
            <a:prstGeom prst="rect">
              <a:avLst/>
            </a:prstGeom>
            <a:noFill/>
            <a:ln>
              <a:noFill/>
            </a:ln>
          </p:spPr>
          <p:txBody>
            <a:bodyPr wrap="none" anchor="ctr"/>
            <a:lstStyle>
              <a:lvl1pPr>
                <a:defRPr>
                  <a:solidFill>
                    <a:schemeClr val="bg1"/>
                  </a:solidFill>
                  <a:latin typeface="Arial" panose="020B0604020202020204" pitchFamily="34" charset="0"/>
                  <a:ea typeface="ＭＳ Ｐゴシック" panose="020B0600070205080204" pitchFamily="34" charset="-128"/>
                </a:defRPr>
              </a:lvl1pPr>
              <a:lvl2pPr marL="742950" indent="-285750">
                <a:defRPr>
                  <a:solidFill>
                    <a:schemeClr val="bg1"/>
                  </a:solidFill>
                  <a:latin typeface="Arial" panose="020B0604020202020204" pitchFamily="34" charset="0"/>
                  <a:ea typeface="ＭＳ Ｐゴシック" panose="020B0600070205080204" pitchFamily="34" charset="-128"/>
                </a:defRPr>
              </a:lvl2pPr>
              <a:lvl3pPr marL="1143000" indent="-228600">
                <a:defRPr>
                  <a:solidFill>
                    <a:schemeClr val="bg1"/>
                  </a:solidFill>
                  <a:latin typeface="Arial" panose="020B0604020202020204" pitchFamily="34" charset="0"/>
                  <a:ea typeface="ＭＳ Ｐゴシック" panose="020B0600070205080204" pitchFamily="34" charset="-128"/>
                </a:defRPr>
              </a:lvl3pPr>
              <a:lvl4pPr marL="1600200" indent="-228600">
                <a:defRPr>
                  <a:solidFill>
                    <a:schemeClr val="bg1"/>
                  </a:solidFill>
                  <a:latin typeface="Arial" panose="020B0604020202020204" pitchFamily="34" charset="0"/>
                  <a:ea typeface="ＭＳ Ｐゴシック" panose="020B0600070205080204" pitchFamily="34" charset="-128"/>
                </a:defRPr>
              </a:lvl4pPr>
              <a:lvl5pPr marL="2057400" indent="-228600">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eaLnBrk="1" hangingPunct="1">
                <a:lnSpc>
                  <a:spcPct val="93000"/>
                </a:lnSpc>
                <a:buClr>
                  <a:srgbClr val="000000"/>
                </a:buClr>
                <a:buSzPct val="100000"/>
                <a:buFont typeface="Arial" panose="020B0604020202020204" pitchFamily="34" charset="0"/>
                <a:buNone/>
                <a:defRPr/>
              </a:pPr>
              <a:endParaRPr lang="de-DE" altLang="de-DE"/>
            </a:p>
          </p:txBody>
        </p:sp>
      </p:grpSp>
      <p:sp>
        <p:nvSpPr>
          <p:cNvPr id="1033" name="Rectangle 10">
            <a:extLst>
              <a:ext uri="{FF2B5EF4-FFF2-40B4-BE49-F238E27FC236}">
                <a16:creationId xmlns:a16="http://schemas.microsoft.com/office/drawing/2014/main" id="{91FF98F2-27F0-4D29-9175-6EE8B53FAA82}"/>
              </a:ext>
            </a:extLst>
          </p:cNvPr>
          <p:cNvSpPr>
            <a:spLocks noGrp="1" noChangeArrowheads="1"/>
          </p:cNvSpPr>
          <p:nvPr>
            <p:ph type="title"/>
          </p:nvPr>
        </p:nvSpPr>
        <p:spPr bwMode="auto">
          <a:xfrm>
            <a:off x="457200" y="273050"/>
            <a:ext cx="8228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de-DE"/>
              <a:t>Klicken Sie, um das Format des Titeltextes zu bearbeiten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449263" rtl="0" eaLnBrk="0" fontAlgn="base" hangingPunct="0">
        <a:lnSpc>
          <a:spcPct val="101000"/>
        </a:lnSpc>
        <a:spcBef>
          <a:spcPct val="0"/>
        </a:spcBef>
        <a:spcAft>
          <a:spcPct val="0"/>
        </a:spcAft>
        <a:buClr>
          <a:srgbClr val="000000"/>
        </a:buClr>
        <a:buSzPct val="100000"/>
        <a:buFont typeface="Calibri" panose="020F0502020204030204" pitchFamily="34" charset="0"/>
        <a:defRPr sz="4400">
          <a:solidFill>
            <a:srgbClr val="000000"/>
          </a:solidFill>
          <a:latin typeface="+mj-lt"/>
          <a:ea typeface="+mj-ea"/>
          <a:cs typeface="+mj-cs"/>
        </a:defRPr>
      </a:lvl1pPr>
      <a:lvl2pPr algn="ctr" defTabSz="449263" rtl="0" eaLnBrk="0" fontAlgn="base" hangingPunct="0">
        <a:lnSpc>
          <a:spcPct val="101000"/>
        </a:lnSpc>
        <a:spcBef>
          <a:spcPct val="0"/>
        </a:spcBef>
        <a:spcAft>
          <a:spcPct val="0"/>
        </a:spcAft>
        <a:buClr>
          <a:srgbClr val="000000"/>
        </a:buClr>
        <a:buSzPct val="100000"/>
        <a:buFont typeface="Calibri" panose="020F0502020204030204" pitchFamily="34" charset="0"/>
        <a:defRPr sz="4400">
          <a:solidFill>
            <a:srgbClr val="000000"/>
          </a:solidFill>
          <a:latin typeface="Calibri" pitchFamily="32" charset="0"/>
          <a:ea typeface="ＭＳ Ｐゴシック" charset="-128"/>
        </a:defRPr>
      </a:lvl2pPr>
      <a:lvl3pPr algn="ctr" defTabSz="449263" rtl="0" eaLnBrk="0" fontAlgn="base" hangingPunct="0">
        <a:lnSpc>
          <a:spcPct val="101000"/>
        </a:lnSpc>
        <a:spcBef>
          <a:spcPct val="0"/>
        </a:spcBef>
        <a:spcAft>
          <a:spcPct val="0"/>
        </a:spcAft>
        <a:buClr>
          <a:srgbClr val="000000"/>
        </a:buClr>
        <a:buSzPct val="100000"/>
        <a:buFont typeface="Calibri" panose="020F0502020204030204" pitchFamily="34" charset="0"/>
        <a:defRPr sz="4400">
          <a:solidFill>
            <a:srgbClr val="000000"/>
          </a:solidFill>
          <a:latin typeface="Calibri" pitchFamily="32" charset="0"/>
          <a:ea typeface="ＭＳ Ｐゴシック" charset="-128"/>
        </a:defRPr>
      </a:lvl3pPr>
      <a:lvl4pPr algn="ctr" defTabSz="449263" rtl="0" eaLnBrk="0" fontAlgn="base" hangingPunct="0">
        <a:lnSpc>
          <a:spcPct val="101000"/>
        </a:lnSpc>
        <a:spcBef>
          <a:spcPct val="0"/>
        </a:spcBef>
        <a:spcAft>
          <a:spcPct val="0"/>
        </a:spcAft>
        <a:buClr>
          <a:srgbClr val="000000"/>
        </a:buClr>
        <a:buSzPct val="100000"/>
        <a:buFont typeface="Calibri" panose="020F0502020204030204" pitchFamily="34" charset="0"/>
        <a:defRPr sz="4400">
          <a:solidFill>
            <a:srgbClr val="000000"/>
          </a:solidFill>
          <a:latin typeface="Calibri" pitchFamily="32" charset="0"/>
          <a:ea typeface="ＭＳ Ｐゴシック" charset="-128"/>
        </a:defRPr>
      </a:lvl4pPr>
      <a:lvl5pPr algn="ctr" defTabSz="449263" rtl="0" eaLnBrk="0" fontAlgn="base" hangingPunct="0">
        <a:lnSpc>
          <a:spcPct val="101000"/>
        </a:lnSpc>
        <a:spcBef>
          <a:spcPct val="0"/>
        </a:spcBef>
        <a:spcAft>
          <a:spcPct val="0"/>
        </a:spcAft>
        <a:buClr>
          <a:srgbClr val="000000"/>
        </a:buClr>
        <a:buSzPct val="100000"/>
        <a:buFont typeface="Calibri" panose="020F0502020204030204" pitchFamily="34" charset="0"/>
        <a:defRPr sz="4400">
          <a:solidFill>
            <a:srgbClr val="000000"/>
          </a:solidFill>
          <a:latin typeface="Calibri" pitchFamily="32" charset="0"/>
          <a:ea typeface="ＭＳ Ｐゴシック" charset="-128"/>
        </a:defRPr>
      </a:lvl5pPr>
      <a:lvl6pPr marL="457200" algn="ctr" defTabSz="449263" rtl="0" eaLnBrk="0" fontAlgn="base" hangingPunct="0">
        <a:lnSpc>
          <a:spcPct val="101000"/>
        </a:lnSpc>
        <a:spcBef>
          <a:spcPct val="0"/>
        </a:spcBef>
        <a:spcAft>
          <a:spcPct val="0"/>
        </a:spcAft>
        <a:buClr>
          <a:srgbClr val="000000"/>
        </a:buClr>
        <a:buSzPct val="100000"/>
        <a:buFont typeface="Calibri" pitchFamily="32" charset="0"/>
        <a:defRPr sz="4400">
          <a:solidFill>
            <a:srgbClr val="000000"/>
          </a:solidFill>
          <a:latin typeface="Calibri" pitchFamily="32" charset="0"/>
          <a:ea typeface="ＭＳ Ｐゴシック" charset="-128"/>
        </a:defRPr>
      </a:lvl6pPr>
      <a:lvl7pPr marL="914400" algn="ctr" defTabSz="449263" rtl="0" eaLnBrk="0" fontAlgn="base" hangingPunct="0">
        <a:lnSpc>
          <a:spcPct val="101000"/>
        </a:lnSpc>
        <a:spcBef>
          <a:spcPct val="0"/>
        </a:spcBef>
        <a:spcAft>
          <a:spcPct val="0"/>
        </a:spcAft>
        <a:buClr>
          <a:srgbClr val="000000"/>
        </a:buClr>
        <a:buSzPct val="100000"/>
        <a:buFont typeface="Calibri" pitchFamily="32" charset="0"/>
        <a:defRPr sz="4400">
          <a:solidFill>
            <a:srgbClr val="000000"/>
          </a:solidFill>
          <a:latin typeface="Calibri" pitchFamily="32" charset="0"/>
          <a:ea typeface="ＭＳ Ｐゴシック" charset="-128"/>
        </a:defRPr>
      </a:lvl7pPr>
      <a:lvl8pPr marL="1371600" algn="ctr" defTabSz="449263" rtl="0" eaLnBrk="0" fontAlgn="base" hangingPunct="0">
        <a:lnSpc>
          <a:spcPct val="101000"/>
        </a:lnSpc>
        <a:spcBef>
          <a:spcPct val="0"/>
        </a:spcBef>
        <a:spcAft>
          <a:spcPct val="0"/>
        </a:spcAft>
        <a:buClr>
          <a:srgbClr val="000000"/>
        </a:buClr>
        <a:buSzPct val="100000"/>
        <a:buFont typeface="Calibri" pitchFamily="32" charset="0"/>
        <a:defRPr sz="4400">
          <a:solidFill>
            <a:srgbClr val="000000"/>
          </a:solidFill>
          <a:latin typeface="Calibri" pitchFamily="32" charset="0"/>
          <a:ea typeface="ＭＳ Ｐゴシック" charset="-128"/>
        </a:defRPr>
      </a:lvl8pPr>
      <a:lvl9pPr marL="1828800" algn="ctr" defTabSz="449263" rtl="0" eaLnBrk="0" fontAlgn="base" hangingPunct="0">
        <a:lnSpc>
          <a:spcPct val="101000"/>
        </a:lnSpc>
        <a:spcBef>
          <a:spcPct val="0"/>
        </a:spcBef>
        <a:spcAft>
          <a:spcPct val="0"/>
        </a:spcAft>
        <a:buClr>
          <a:srgbClr val="000000"/>
        </a:buClr>
        <a:buSzPct val="100000"/>
        <a:buFont typeface="Calibri" pitchFamily="32" charset="0"/>
        <a:defRPr sz="4400">
          <a:solidFill>
            <a:srgbClr val="000000"/>
          </a:solidFill>
          <a:latin typeface="Calibri" pitchFamily="32"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mn-cs"/>
        </a:defRPr>
      </a:lvl1pPr>
      <a:lvl2pPr marL="741363" indent="-284163" algn="l" defTabSz="449263" rtl="0" eaLnBrk="0" fontAlgn="base" hangingPunct="0">
        <a:lnSpc>
          <a:spcPct val="101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defRPr>
      </a:lvl2pPr>
      <a:lvl3pPr marL="1143000" indent="-228600" algn="l" defTabSz="449263" rtl="0" eaLnBrk="0" fontAlgn="base" hangingPunct="0">
        <a:lnSpc>
          <a:spcPct val="101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mn-ea"/>
        </a:defRPr>
      </a:lvl3pPr>
      <a:lvl4pPr marL="1600200" indent="-228600" algn="l" defTabSz="449263" rtl="0"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mn-ea"/>
        </a:defRPr>
      </a:lvl4pPr>
      <a:lvl5pPr marL="2057400" indent="-228600" algn="l" defTabSz="449263" rtl="0"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mn-ea"/>
        </a:defRPr>
      </a:lvl5pPr>
      <a:lvl6pPr marL="2514600" indent="-228600" algn="l" defTabSz="449263" rtl="0" eaLnBrk="0" fontAlgn="base" hangingPunct="0">
        <a:lnSpc>
          <a:spcPct val="101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101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101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101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2ED974D-4316-4002-80FB-7D4A01E6B38E}"/>
              </a:ext>
            </a:extLst>
          </p:cNvPr>
          <p:cNvSpPr txBox="1">
            <a:spLocks noChangeArrowheads="1"/>
          </p:cNvSpPr>
          <p:nvPr/>
        </p:nvSpPr>
        <p:spPr bwMode="auto">
          <a:xfrm>
            <a:off x="685800" y="1643063"/>
            <a:ext cx="7772400" cy="1500187"/>
          </a:xfrm>
          <a:prstGeom prst="rect">
            <a:avLst/>
          </a:prstGeom>
          <a:noFill/>
          <a:ln w="9525">
            <a:noFill/>
            <a:round/>
            <a:headEnd/>
            <a:tailEnd/>
          </a:ln>
          <a:effectLst/>
        </p:spPr>
        <p:txBody>
          <a:bodyPr lIns="90000" tIns="46800" rIns="90000" bIns="46800" anchor="t"/>
          <a:lstStyle/>
          <a:p>
            <a:pPr algn="ctr" eaLnBrk="1" hangingPunct="1">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4000" b="1" err="1">
                <a:solidFill>
                  <a:srgbClr val="000000"/>
                </a:solidFill>
                <a:latin typeface="Calibri"/>
                <a:ea typeface="ＭＳ Ｐゴシック"/>
                <a:cs typeface="Calibri"/>
              </a:rPr>
              <a:t>Informationen</a:t>
            </a:r>
            <a:r>
              <a:rPr lang="en-GB" sz="4000" b="1">
                <a:solidFill>
                  <a:srgbClr val="000000"/>
                </a:solidFill>
                <a:latin typeface="Calibri"/>
                <a:ea typeface="ＭＳ Ｐゴシック"/>
                <a:cs typeface="Calibri"/>
              </a:rPr>
              <a:t> </a:t>
            </a:r>
            <a:r>
              <a:rPr lang="en-GB" sz="4000" b="1" err="1">
                <a:solidFill>
                  <a:srgbClr val="000000"/>
                </a:solidFill>
                <a:latin typeface="Calibri"/>
                <a:ea typeface="ＭＳ Ｐゴシック"/>
                <a:cs typeface="Calibri"/>
              </a:rPr>
              <a:t>zum</a:t>
            </a:r>
            <a:br>
              <a:rPr lang="en-GB" sz="4000" b="1">
                <a:latin typeface="Calibri" pitchFamily="34" charset="0"/>
              </a:rPr>
            </a:br>
            <a:r>
              <a:rPr lang="en-GB" sz="4000" b="1">
                <a:solidFill>
                  <a:srgbClr val="000000"/>
                </a:solidFill>
                <a:latin typeface="Calibri"/>
                <a:ea typeface="ＭＳ Ｐゴシック"/>
                <a:cs typeface="Calibri"/>
              </a:rPr>
              <a:t>Montessori Gymnasium 2022/23</a:t>
            </a:r>
            <a:endParaRPr lang="en-GB" sz="4000" b="1">
              <a:solidFill>
                <a:srgbClr val="000000"/>
              </a:solidFill>
              <a:latin typeface="Calibri" pitchFamily="34" charset="0"/>
            </a:endParaRPr>
          </a:p>
          <a:p>
            <a:pPr algn="ctr" eaLnBrk="1" hangingPunct="1">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4400">
              <a:solidFill>
                <a:srgbClr val="000000"/>
              </a:solidFill>
              <a:effectLst>
                <a:outerShdw blurRad="38100" dist="38100" dir="2700000" algn="tl">
                  <a:srgbClr val="C0C0C0"/>
                </a:outerShdw>
              </a:effectLst>
              <a:latin typeface="Calibri" pitchFamily="34" charset="0"/>
            </a:endParaRPr>
          </a:p>
          <a:p>
            <a:pPr algn="ctr" eaLnBrk="1" hangingPunct="1">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4400">
              <a:solidFill>
                <a:srgbClr val="000000"/>
              </a:solidFill>
              <a:effectLst>
                <a:outerShdw blurRad="38100" dist="38100" dir="2700000" algn="tl">
                  <a:srgbClr val="C0C0C0"/>
                </a:outerShdw>
              </a:effectLst>
              <a:latin typeface="Calibri" pitchFamily="34" charset="0"/>
            </a:endParaRPr>
          </a:p>
        </p:txBody>
      </p:sp>
      <p:sp>
        <p:nvSpPr>
          <p:cNvPr id="14338" name="Text Box 2">
            <a:extLst>
              <a:ext uri="{FF2B5EF4-FFF2-40B4-BE49-F238E27FC236}">
                <a16:creationId xmlns:a16="http://schemas.microsoft.com/office/drawing/2014/main" id="{B1B8B95B-39EE-4D1B-B28B-9351E899E90C}"/>
              </a:ext>
            </a:extLst>
          </p:cNvPr>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01000"/>
              </a:lnSpc>
              <a:spcBef>
                <a:spcPts val="800"/>
              </a:spcBef>
              <a:buClr>
                <a:srgbClr val="000000"/>
              </a:buClr>
              <a:buSzPct val="100000"/>
              <a:buFont typeface="Arial" panose="020B0604020202020204" pitchFamily="34" charset="0"/>
              <a:buChar char="•"/>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Calibri" panose="020F0502020204030204" pitchFamily="34" charset="0"/>
                <a:ea typeface="ＭＳ Ｐゴシック" panose="020B0600070205080204" pitchFamily="34" charset="-128"/>
              </a:defRPr>
            </a:lvl9pPr>
          </a:lstStyle>
          <a:p>
            <a:pPr eaLnBrk="1" hangingPunct="1">
              <a:lnSpc>
                <a:spcPct val="93000"/>
              </a:lnSpc>
              <a:spcBef>
                <a:spcPct val="0"/>
              </a:spcBef>
              <a:buFont typeface="Arial" panose="020B0604020202020204" pitchFamily="34" charset="0"/>
              <a:buNone/>
            </a:pPr>
            <a:endParaRPr lang="de-DE" altLang="de-DE" sz="1800">
              <a:solidFill>
                <a:schemeClr val="bg1"/>
              </a:solidFill>
              <a:latin typeface="Arial" panose="020B0604020202020204" pitchFamily="34" charset="0"/>
            </a:endParaRPr>
          </a:p>
        </p:txBody>
      </p:sp>
      <p:pic>
        <p:nvPicPr>
          <p:cNvPr id="14339" name="Picture 6" descr="Montessori-Gymnasium  Köln">
            <a:extLst>
              <a:ext uri="{FF2B5EF4-FFF2-40B4-BE49-F238E27FC236}">
                <a16:creationId xmlns:a16="http://schemas.microsoft.com/office/drawing/2014/main" id="{806108A3-CBB6-4661-9A2E-B614D336A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91440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a:extLst>
              <a:ext uri="{FF2B5EF4-FFF2-40B4-BE49-F238E27FC236}">
                <a16:creationId xmlns:a16="http://schemas.microsoft.com/office/drawing/2014/main" id="{EC0F5335-8DD6-4426-B494-1F3DEEBBC3CF}"/>
              </a:ext>
            </a:extLst>
          </p:cNvPr>
          <p:cNvSpPr>
            <a:spLocks noGrp="1" noChangeArrowheads="1"/>
          </p:cNvSpPr>
          <p:nvPr>
            <p:ph type="title"/>
          </p:nvPr>
        </p:nvSpPr>
        <p:spPr>
          <a:xfrm>
            <a:off x="457200" y="273050"/>
            <a:ext cx="8228013" cy="779463"/>
          </a:xfrm>
        </p:spPr>
        <p:txBody>
          <a:bodyPr/>
          <a:lstStyle/>
          <a:p>
            <a:r>
              <a:rPr lang="de-DE" altLang="de-DE"/>
              <a:t>    </a:t>
            </a:r>
            <a:r>
              <a:rPr lang="de-DE" altLang="de-DE" sz="4000" b="1"/>
              <a:t>Die Erprobungsstufe / 2</a:t>
            </a:r>
          </a:p>
        </p:txBody>
      </p:sp>
      <p:sp>
        <p:nvSpPr>
          <p:cNvPr id="29698" name="Inhaltsplatzhalter 2">
            <a:extLst>
              <a:ext uri="{FF2B5EF4-FFF2-40B4-BE49-F238E27FC236}">
                <a16:creationId xmlns:a16="http://schemas.microsoft.com/office/drawing/2014/main" id="{8B1D1CC7-2990-4A95-B723-4A8725EA735A}"/>
              </a:ext>
            </a:extLst>
          </p:cNvPr>
          <p:cNvSpPr>
            <a:spLocks noGrp="1" noChangeArrowheads="1"/>
          </p:cNvSpPr>
          <p:nvPr>
            <p:ph idx="1"/>
          </p:nvPr>
        </p:nvSpPr>
        <p:spPr>
          <a:xfrm>
            <a:off x="457200" y="1700213"/>
            <a:ext cx="8228013" cy="4656137"/>
          </a:xfrm>
        </p:spPr>
        <p:txBody>
          <a:bodyPr/>
          <a:lstStyle/>
          <a:p>
            <a:pPr marL="0" indent="0">
              <a:lnSpc>
                <a:spcPct val="100000"/>
              </a:lnSpc>
              <a:spcBef>
                <a:spcPct val="0"/>
              </a:spcBef>
              <a:buNone/>
            </a:pPr>
            <a:r>
              <a:rPr lang="en-GB" altLang="de-DE" sz="1600" b="1" err="1"/>
              <a:t>Klassenfahrt</a:t>
            </a:r>
            <a:r>
              <a:rPr lang="en-GB" altLang="de-DE" sz="1600"/>
              <a:t>: </a:t>
            </a:r>
          </a:p>
          <a:p>
            <a:pPr marL="0" indent="0">
              <a:lnSpc>
                <a:spcPct val="100000"/>
              </a:lnSpc>
              <a:spcBef>
                <a:spcPct val="0"/>
              </a:spcBef>
              <a:buNone/>
            </a:pPr>
            <a:r>
              <a:rPr lang="en-GB" altLang="de-DE" sz="1600"/>
              <a:t>Dann </a:t>
            </a:r>
            <a:r>
              <a:rPr lang="en-GB" altLang="de-DE" sz="1600" err="1"/>
              <a:t>bereiten</a:t>
            </a:r>
            <a:r>
              <a:rPr lang="en-GB" altLang="de-DE" sz="1600"/>
              <a:t> </a:t>
            </a:r>
            <a:r>
              <a:rPr lang="en-GB" altLang="de-DE" sz="1600" err="1"/>
              <a:t>wir</a:t>
            </a:r>
            <a:r>
              <a:rPr lang="en-GB" altLang="de-DE" sz="1600"/>
              <a:t> </a:t>
            </a:r>
            <a:r>
              <a:rPr lang="en-GB" altLang="de-DE" sz="1600" err="1"/>
              <a:t>uns</a:t>
            </a:r>
            <a:r>
              <a:rPr lang="en-GB" altLang="de-DE" sz="1600"/>
              <a:t> für die </a:t>
            </a:r>
            <a:r>
              <a:rPr lang="en-GB" altLang="de-DE" sz="1600" err="1"/>
              <a:t>Kennenlernfahrt</a:t>
            </a:r>
            <a:r>
              <a:rPr lang="en-GB" altLang="de-DE" sz="1600"/>
              <a:t> </a:t>
            </a:r>
            <a:r>
              <a:rPr lang="en-GB" altLang="de-DE" sz="1600" err="1"/>
              <a:t>nach</a:t>
            </a:r>
            <a:r>
              <a:rPr lang="en-GB" altLang="de-DE" sz="1600"/>
              <a:t> </a:t>
            </a:r>
            <a:r>
              <a:rPr lang="en-GB" altLang="de-DE" sz="1600" err="1"/>
              <a:t>Bergneustadt</a:t>
            </a:r>
            <a:r>
              <a:rPr lang="en-GB" altLang="de-DE" sz="1600"/>
              <a:t> /Manderscheid </a:t>
            </a:r>
            <a:r>
              <a:rPr lang="en-GB" altLang="de-DE" sz="1600" err="1"/>
              <a:t>vor</a:t>
            </a:r>
            <a:r>
              <a:rPr lang="en-GB" altLang="de-DE" sz="1600"/>
              <a:t>, </a:t>
            </a:r>
            <a:r>
              <a:rPr lang="en-GB" altLang="de-DE" sz="1600" err="1"/>
              <a:t>indem</a:t>
            </a:r>
            <a:r>
              <a:rPr lang="en-GB" altLang="de-DE" sz="1600"/>
              <a:t> </a:t>
            </a:r>
            <a:r>
              <a:rPr lang="en-GB" altLang="de-DE" sz="1600" err="1"/>
              <a:t>wir</a:t>
            </a:r>
            <a:r>
              <a:rPr lang="en-GB" altLang="de-DE" sz="1600"/>
              <a:t> die </a:t>
            </a:r>
            <a:r>
              <a:rPr lang="en-GB" altLang="de-DE" sz="1600" err="1"/>
              <a:t>Zimmerbelegung</a:t>
            </a:r>
            <a:r>
              <a:rPr lang="en-GB" altLang="de-DE" sz="1600"/>
              <a:t> </a:t>
            </a:r>
            <a:r>
              <a:rPr lang="en-GB" altLang="de-DE" sz="1600" err="1"/>
              <a:t>klären</a:t>
            </a:r>
            <a:r>
              <a:rPr lang="en-GB" altLang="de-DE" sz="1600"/>
              <a:t>, </a:t>
            </a:r>
            <a:r>
              <a:rPr lang="en-GB" altLang="de-DE" sz="1600" err="1"/>
              <a:t>Dienste</a:t>
            </a:r>
            <a:r>
              <a:rPr lang="en-GB" altLang="de-DE" sz="1600"/>
              <a:t> </a:t>
            </a:r>
            <a:r>
              <a:rPr lang="en-GB" altLang="de-DE" sz="1600" err="1"/>
              <a:t>verteilen</a:t>
            </a:r>
            <a:r>
              <a:rPr lang="en-GB" altLang="de-DE" sz="1600"/>
              <a:t> und </a:t>
            </a:r>
            <a:r>
              <a:rPr lang="en-GB" altLang="de-DE" sz="1600" err="1"/>
              <a:t>besprechen</a:t>
            </a:r>
            <a:r>
              <a:rPr lang="en-GB" altLang="de-DE" sz="1600"/>
              <a:t>, was </a:t>
            </a:r>
            <a:r>
              <a:rPr lang="en-GB" altLang="de-DE" sz="1600" err="1"/>
              <a:t>wir</a:t>
            </a:r>
            <a:r>
              <a:rPr lang="en-GB" altLang="de-DE" sz="1600"/>
              <a:t> </a:t>
            </a:r>
            <a:r>
              <a:rPr lang="en-GB" altLang="de-DE" sz="1600" err="1"/>
              <a:t>dort</a:t>
            </a:r>
            <a:r>
              <a:rPr lang="en-GB" altLang="de-DE" sz="1600"/>
              <a:t> </a:t>
            </a:r>
            <a:r>
              <a:rPr lang="en-GB" altLang="de-DE" sz="1600" err="1"/>
              <a:t>alles</a:t>
            </a:r>
            <a:r>
              <a:rPr lang="en-GB" altLang="de-DE" sz="1600"/>
              <a:t> so </a:t>
            </a:r>
            <a:r>
              <a:rPr lang="en-GB" altLang="de-DE" sz="1600" err="1"/>
              <a:t>vorhaben</a:t>
            </a:r>
            <a:r>
              <a:rPr lang="en-GB" altLang="de-DE" sz="1600"/>
              <a:t>. Zwei </a:t>
            </a:r>
            <a:r>
              <a:rPr lang="en-GB" altLang="de-DE" sz="1600" err="1"/>
              <a:t>Pat:innen</a:t>
            </a:r>
            <a:r>
              <a:rPr lang="en-GB" altLang="de-DE" sz="1600"/>
              <a:t> </a:t>
            </a:r>
            <a:r>
              <a:rPr lang="en-GB" altLang="de-DE" sz="1600" err="1"/>
              <a:t>aus</a:t>
            </a:r>
            <a:r>
              <a:rPr lang="en-GB" altLang="de-DE" sz="1600"/>
              <a:t> den 9. Klassen, die </a:t>
            </a:r>
            <a:r>
              <a:rPr lang="en-GB" altLang="de-DE" sz="1600" err="1"/>
              <a:t>häufig</a:t>
            </a:r>
            <a:r>
              <a:rPr lang="en-GB" altLang="de-DE" sz="1600"/>
              <a:t> </a:t>
            </a:r>
            <a:r>
              <a:rPr lang="en-GB" altLang="de-DE" sz="1600" err="1"/>
              <a:t>zugleich</a:t>
            </a:r>
            <a:r>
              <a:rPr lang="en-GB" altLang="de-DE" sz="1600"/>
              <a:t> </a:t>
            </a:r>
            <a:r>
              <a:rPr lang="en-GB" altLang="de-DE" sz="1600" err="1"/>
              <a:t>ausgebildete</a:t>
            </a:r>
            <a:r>
              <a:rPr lang="en-GB" altLang="de-DE" sz="1600"/>
              <a:t> </a:t>
            </a:r>
            <a:r>
              <a:rPr lang="en-GB" altLang="de-DE" sz="1600" err="1"/>
              <a:t>Streitschlichter:innen</a:t>
            </a:r>
            <a:r>
              <a:rPr lang="en-GB" altLang="de-DE" sz="1600"/>
              <a:t> </a:t>
            </a:r>
            <a:r>
              <a:rPr lang="en-GB" altLang="de-DE" sz="1600" err="1"/>
              <a:t>sind</a:t>
            </a:r>
            <a:r>
              <a:rPr lang="en-GB" altLang="de-DE" sz="1600"/>
              <a:t>, </a:t>
            </a:r>
            <a:r>
              <a:rPr lang="en-GB" altLang="de-DE" sz="1600" err="1"/>
              <a:t>begleiten</a:t>
            </a:r>
            <a:r>
              <a:rPr lang="en-GB" altLang="de-DE" sz="1600"/>
              <a:t> </a:t>
            </a:r>
            <a:r>
              <a:rPr lang="en-GB" altLang="de-DE" sz="1600" err="1"/>
              <a:t>uns</a:t>
            </a:r>
            <a:r>
              <a:rPr lang="en-GB" altLang="de-DE" sz="1600"/>
              <a:t> auf der </a:t>
            </a:r>
            <a:r>
              <a:rPr lang="en-GB" altLang="de-DE" sz="1600" err="1"/>
              <a:t>fünftägigen</a:t>
            </a:r>
            <a:r>
              <a:rPr lang="en-GB" altLang="de-DE" sz="1600"/>
              <a:t> </a:t>
            </a:r>
            <a:r>
              <a:rPr lang="en-GB" altLang="de-DE" sz="1600" err="1"/>
              <a:t>Fahrt</a:t>
            </a:r>
            <a:r>
              <a:rPr lang="en-GB" altLang="de-DE" sz="1600"/>
              <a:t>, </a:t>
            </a:r>
            <a:r>
              <a:rPr lang="en-GB" altLang="de-DE" sz="1600" err="1"/>
              <a:t>bei</a:t>
            </a:r>
            <a:r>
              <a:rPr lang="en-GB" altLang="de-DE" sz="1600"/>
              <a:t> der die Kinder </a:t>
            </a:r>
            <a:r>
              <a:rPr lang="en-GB" altLang="de-DE" sz="1600" err="1"/>
              <a:t>ein</a:t>
            </a:r>
            <a:r>
              <a:rPr lang="en-GB" altLang="de-DE" sz="1600"/>
              <a:t> 1,5-tägiges </a:t>
            </a:r>
            <a:r>
              <a:rPr lang="en-GB" altLang="de-DE" sz="1600" err="1"/>
              <a:t>Programm</a:t>
            </a:r>
            <a:r>
              <a:rPr lang="en-GB" altLang="de-DE" sz="1600"/>
              <a:t> </a:t>
            </a:r>
            <a:r>
              <a:rPr lang="en-GB" altLang="de-DE" sz="1600" err="1"/>
              <a:t>mit</a:t>
            </a:r>
            <a:r>
              <a:rPr lang="en-GB" altLang="de-DE" sz="1600"/>
              <a:t> </a:t>
            </a:r>
            <a:r>
              <a:rPr lang="en-GB" altLang="de-DE" sz="1600" err="1"/>
              <a:t>professionellen</a:t>
            </a:r>
            <a:r>
              <a:rPr lang="en-GB" altLang="de-DE" sz="1600"/>
              <a:t> </a:t>
            </a:r>
            <a:r>
              <a:rPr lang="en-GB" altLang="de-DE" sz="1600" err="1"/>
              <a:t>Erlebnis</a:t>
            </a:r>
            <a:r>
              <a:rPr lang="en-GB" altLang="de-DE" sz="1600"/>
              <a:t>-und </a:t>
            </a:r>
            <a:r>
              <a:rPr lang="en-GB" altLang="de-DE" sz="1600" err="1"/>
              <a:t>Naturpädagog:innen</a:t>
            </a:r>
            <a:r>
              <a:rPr lang="en-GB" altLang="de-DE" sz="1600"/>
              <a:t> </a:t>
            </a:r>
            <a:r>
              <a:rPr lang="en-GB" altLang="de-DE" sz="1600" err="1"/>
              <a:t>durchlaufen</a:t>
            </a:r>
            <a:r>
              <a:rPr lang="en-GB" altLang="de-DE" sz="1600"/>
              <a:t>, in </a:t>
            </a:r>
            <a:r>
              <a:rPr lang="en-GB" altLang="de-DE" sz="1600" err="1"/>
              <a:t>dem</a:t>
            </a:r>
            <a:r>
              <a:rPr lang="en-GB" altLang="de-DE" sz="1600"/>
              <a:t> in </a:t>
            </a:r>
            <a:r>
              <a:rPr lang="en-GB" altLang="de-DE" sz="1600" err="1"/>
              <a:t>spielerischer</a:t>
            </a:r>
            <a:r>
              <a:rPr lang="en-GB" altLang="de-DE" sz="1600"/>
              <a:t> Form das </a:t>
            </a:r>
            <a:r>
              <a:rPr lang="en-GB" altLang="de-DE" sz="1600" err="1"/>
              <a:t>Miteinander</a:t>
            </a:r>
            <a:r>
              <a:rPr lang="en-GB" altLang="de-DE" sz="1600"/>
              <a:t> </a:t>
            </a:r>
            <a:r>
              <a:rPr lang="en-GB" altLang="de-DE" sz="1600" err="1"/>
              <a:t>gestärkt</a:t>
            </a:r>
            <a:r>
              <a:rPr lang="en-GB" altLang="de-DE" sz="1600"/>
              <a:t> </a:t>
            </a:r>
            <a:r>
              <a:rPr lang="en-GB" altLang="de-DE" sz="1600" err="1"/>
              <a:t>wird</a:t>
            </a:r>
            <a:r>
              <a:rPr lang="en-GB" altLang="de-DE" sz="1600"/>
              <a:t> und </a:t>
            </a:r>
            <a:r>
              <a:rPr lang="en-GB" altLang="de-DE" sz="1600" err="1"/>
              <a:t>Problemlösungsstrategien</a:t>
            </a:r>
            <a:r>
              <a:rPr lang="en-GB" altLang="de-DE" sz="1600"/>
              <a:t> </a:t>
            </a:r>
            <a:r>
              <a:rPr lang="en-GB" altLang="de-DE" sz="1600" err="1"/>
              <a:t>erarbeitet</a:t>
            </a:r>
            <a:r>
              <a:rPr lang="en-GB" altLang="de-DE" sz="1600"/>
              <a:t> </a:t>
            </a:r>
            <a:r>
              <a:rPr lang="en-GB" altLang="de-DE" sz="1600" err="1"/>
              <a:t>werden</a:t>
            </a:r>
            <a:r>
              <a:rPr lang="en-GB" altLang="de-DE" sz="1600"/>
              <a:t>. </a:t>
            </a:r>
            <a:endParaRPr lang="en-GB" altLang="de-DE" sz="1600">
              <a:cs typeface="Calibri"/>
            </a:endParaRPr>
          </a:p>
          <a:p>
            <a:pPr marL="0" indent="0">
              <a:lnSpc>
                <a:spcPct val="100000"/>
              </a:lnSpc>
              <a:spcBef>
                <a:spcPct val="0"/>
              </a:spcBef>
              <a:buFont typeface="Arial" panose="020B0604020202020204" pitchFamily="34" charset="0"/>
              <a:buNone/>
            </a:pPr>
            <a:endParaRPr lang="en-GB" altLang="de-DE" sz="1600"/>
          </a:p>
          <a:p>
            <a:pPr marL="0" indent="0">
              <a:lnSpc>
                <a:spcPct val="100000"/>
              </a:lnSpc>
              <a:spcBef>
                <a:spcPct val="0"/>
              </a:spcBef>
              <a:buNone/>
            </a:pPr>
            <a:r>
              <a:rPr lang="en-GB" altLang="de-DE" sz="1600" b="1"/>
              <a:t>Nach der </a:t>
            </a:r>
            <a:r>
              <a:rPr lang="en-GB" altLang="de-DE" sz="1600" b="1" err="1"/>
              <a:t>Klassenfahrt</a:t>
            </a:r>
            <a:r>
              <a:rPr lang="en-GB" altLang="de-DE" sz="1600"/>
              <a:t> </a:t>
            </a:r>
            <a:endParaRPr lang="en-GB" altLang="de-DE" sz="1600">
              <a:cs typeface="Calibri"/>
            </a:endParaRPr>
          </a:p>
          <a:p>
            <a:pPr marL="0" indent="0">
              <a:lnSpc>
                <a:spcPct val="100000"/>
              </a:lnSpc>
              <a:spcBef>
                <a:spcPct val="0"/>
              </a:spcBef>
              <a:buNone/>
            </a:pPr>
            <a:r>
              <a:rPr lang="en-GB" altLang="de-DE" sz="1600" err="1"/>
              <a:t>beginnt</a:t>
            </a:r>
            <a:r>
              <a:rPr lang="en-GB" altLang="de-DE" sz="1600"/>
              <a:t> </a:t>
            </a:r>
            <a:r>
              <a:rPr lang="en-GB" altLang="de-DE" sz="1600" err="1"/>
              <a:t>dann</a:t>
            </a:r>
            <a:r>
              <a:rPr lang="en-GB" altLang="de-DE" sz="1600"/>
              <a:t> der </a:t>
            </a:r>
            <a:r>
              <a:rPr lang="en-GB" altLang="de-DE" sz="1600" err="1"/>
              <a:t>Alltag</a:t>
            </a:r>
            <a:r>
              <a:rPr lang="en-GB" altLang="de-DE" sz="1600"/>
              <a:t> </a:t>
            </a:r>
            <a:r>
              <a:rPr lang="en-GB" altLang="de-DE" sz="1600" err="1"/>
              <a:t>mit</a:t>
            </a:r>
            <a:r>
              <a:rPr lang="en-GB" altLang="de-DE" sz="1600"/>
              <a:t> </a:t>
            </a:r>
            <a:r>
              <a:rPr lang="en-GB" altLang="de-DE" sz="1600" err="1"/>
              <a:t>neuen</a:t>
            </a:r>
            <a:r>
              <a:rPr lang="en-GB" altLang="de-DE" sz="1600"/>
              <a:t> </a:t>
            </a:r>
            <a:r>
              <a:rPr lang="en-GB" altLang="de-DE" sz="1600" err="1"/>
              <a:t>Fächern</a:t>
            </a:r>
            <a:r>
              <a:rPr lang="en-GB" altLang="de-DE" sz="1600"/>
              <a:t> und </a:t>
            </a:r>
            <a:r>
              <a:rPr lang="en-GB" altLang="de-DE" sz="1600" err="1"/>
              <a:t>dem</a:t>
            </a:r>
            <a:r>
              <a:rPr lang="en-GB" altLang="de-DE" sz="1600"/>
              <a:t> </a:t>
            </a:r>
            <a:r>
              <a:rPr lang="en-GB" altLang="de-DE" sz="1600" err="1"/>
              <a:t>Kennenlernen</a:t>
            </a:r>
            <a:r>
              <a:rPr lang="en-GB" altLang="de-DE" sz="1600"/>
              <a:t> </a:t>
            </a:r>
            <a:r>
              <a:rPr lang="en-GB" altLang="de-DE" sz="1600" err="1"/>
              <a:t>neuer</a:t>
            </a:r>
            <a:r>
              <a:rPr lang="en-GB" altLang="de-DE" sz="1600"/>
              <a:t> </a:t>
            </a:r>
            <a:r>
              <a:rPr lang="en-GB" altLang="de-DE" sz="1600" err="1"/>
              <a:t>Lehrer:innen</a:t>
            </a:r>
            <a:r>
              <a:rPr lang="en-GB" altLang="de-DE" sz="1600"/>
              <a:t>. In </a:t>
            </a:r>
            <a:r>
              <a:rPr lang="en-GB" altLang="de-DE" sz="1600" err="1"/>
              <a:t>diesen</a:t>
            </a:r>
            <a:r>
              <a:rPr lang="en-GB" altLang="de-DE" sz="1600"/>
              <a:t> </a:t>
            </a:r>
            <a:r>
              <a:rPr lang="en-GB" altLang="de-DE" sz="1600" err="1"/>
              <a:t>Prozess</a:t>
            </a:r>
            <a:r>
              <a:rPr lang="en-GB" altLang="de-DE" sz="1600"/>
              <a:t> </a:t>
            </a:r>
            <a:r>
              <a:rPr lang="en-GB" altLang="de-DE" sz="1600" err="1"/>
              <a:t>bauen</a:t>
            </a:r>
            <a:r>
              <a:rPr lang="en-GB" altLang="de-DE" sz="1600"/>
              <a:t> </a:t>
            </a:r>
            <a:r>
              <a:rPr lang="en-GB" altLang="de-DE" sz="1600" err="1"/>
              <a:t>wir</a:t>
            </a:r>
            <a:r>
              <a:rPr lang="en-GB" altLang="de-DE" sz="1600"/>
              <a:t> </a:t>
            </a:r>
            <a:r>
              <a:rPr lang="en-GB" altLang="de-DE" sz="1600" err="1"/>
              <a:t>immer</a:t>
            </a:r>
            <a:r>
              <a:rPr lang="en-GB" altLang="de-DE" sz="1600"/>
              <a:t> </a:t>
            </a:r>
            <a:r>
              <a:rPr lang="en-GB" altLang="de-DE" sz="1600" err="1"/>
              <a:t>wieder</a:t>
            </a:r>
            <a:r>
              <a:rPr lang="en-GB" altLang="de-DE" sz="1600"/>
              <a:t> Module des </a:t>
            </a:r>
            <a:r>
              <a:rPr lang="en-GB" altLang="de-DE" sz="1600" err="1"/>
              <a:t>sozialen</a:t>
            </a:r>
            <a:r>
              <a:rPr lang="en-GB" altLang="de-DE" sz="1600"/>
              <a:t> und </a:t>
            </a:r>
            <a:r>
              <a:rPr lang="en-GB" altLang="de-DE" sz="1600" err="1"/>
              <a:t>methodischen</a:t>
            </a:r>
            <a:r>
              <a:rPr lang="en-GB" altLang="de-DE" sz="1600"/>
              <a:t> </a:t>
            </a:r>
            <a:r>
              <a:rPr lang="en-GB" altLang="de-DE" sz="1600" err="1"/>
              <a:t>Lernens</a:t>
            </a:r>
            <a:r>
              <a:rPr lang="en-GB" altLang="de-DE" sz="1600"/>
              <a:t> </a:t>
            </a:r>
            <a:r>
              <a:rPr lang="en-GB" altLang="de-DE" sz="1600" err="1"/>
              <a:t>ein</a:t>
            </a:r>
            <a:r>
              <a:rPr lang="en-GB" altLang="de-DE" sz="1600"/>
              <a:t>. Nach den </a:t>
            </a:r>
            <a:r>
              <a:rPr lang="en-GB" altLang="de-DE" sz="1600" err="1"/>
              <a:t>Herbstferien</a:t>
            </a:r>
            <a:r>
              <a:rPr lang="en-GB" altLang="de-DE" sz="1600"/>
              <a:t> </a:t>
            </a:r>
            <a:r>
              <a:rPr lang="en-GB" altLang="de-DE" sz="1600" err="1"/>
              <a:t>werden</a:t>
            </a:r>
            <a:r>
              <a:rPr lang="en-GB" altLang="de-DE" sz="1600"/>
              <a:t> die </a:t>
            </a:r>
            <a:r>
              <a:rPr lang="en-GB" altLang="de-DE" sz="1600" err="1"/>
              <a:t>ersten</a:t>
            </a:r>
            <a:r>
              <a:rPr lang="en-GB" altLang="de-DE" sz="1600"/>
              <a:t> </a:t>
            </a:r>
            <a:r>
              <a:rPr lang="en-GB" altLang="de-DE" sz="1600" err="1"/>
              <a:t>Klassenarbeiten</a:t>
            </a:r>
            <a:r>
              <a:rPr lang="en-GB" altLang="de-DE" sz="1600"/>
              <a:t> und Tests </a:t>
            </a:r>
            <a:r>
              <a:rPr lang="en-GB" altLang="de-DE" sz="1600" err="1"/>
              <a:t>geschrieben</a:t>
            </a:r>
            <a:r>
              <a:rPr lang="en-GB" altLang="de-DE" sz="1600"/>
              <a:t>. Die Kinder </a:t>
            </a:r>
            <a:r>
              <a:rPr lang="en-GB" altLang="de-DE" sz="1600" err="1"/>
              <a:t>haben</a:t>
            </a:r>
            <a:r>
              <a:rPr lang="en-GB" altLang="de-DE" sz="1600"/>
              <a:t> </a:t>
            </a:r>
            <a:r>
              <a:rPr lang="en-GB" altLang="de-DE" sz="1600" err="1"/>
              <a:t>spätestens</a:t>
            </a:r>
            <a:r>
              <a:rPr lang="en-GB" altLang="de-DE" sz="1600"/>
              <a:t> </a:t>
            </a:r>
            <a:r>
              <a:rPr lang="en-GB" altLang="de-DE" sz="1600" err="1"/>
              <a:t>jetzt</a:t>
            </a:r>
            <a:r>
              <a:rPr lang="en-GB" altLang="de-DE" sz="1600"/>
              <a:t> den </a:t>
            </a:r>
            <a:r>
              <a:rPr lang="en-GB" altLang="de-DE" sz="1600" err="1"/>
              <a:t>regulären</a:t>
            </a:r>
            <a:r>
              <a:rPr lang="en-GB" altLang="de-DE" sz="1600"/>
              <a:t> </a:t>
            </a:r>
            <a:r>
              <a:rPr lang="en-GB" altLang="de-DE" sz="1600" err="1"/>
              <a:t>Stundenplan</a:t>
            </a:r>
            <a:r>
              <a:rPr lang="en-GB" altLang="de-DE" sz="1600"/>
              <a:t> </a:t>
            </a:r>
            <a:r>
              <a:rPr lang="en-GB" altLang="de-DE" sz="1600" err="1"/>
              <a:t>mit</a:t>
            </a:r>
            <a:r>
              <a:rPr lang="en-GB" altLang="de-DE" sz="1600"/>
              <a:t> ca. 33 </a:t>
            </a:r>
            <a:r>
              <a:rPr lang="en-GB" altLang="de-DE" sz="1600" err="1"/>
              <a:t>Wochenstunden</a:t>
            </a:r>
            <a:r>
              <a:rPr lang="en-GB" altLang="de-DE" sz="1600"/>
              <a:t> (inclusive AGs), </a:t>
            </a:r>
            <a:r>
              <a:rPr lang="en-GB" altLang="de-DE" sz="1600" err="1"/>
              <a:t>zwei</a:t>
            </a:r>
            <a:r>
              <a:rPr lang="en-GB" altLang="de-DE" sz="1600"/>
              <a:t> </a:t>
            </a:r>
            <a:r>
              <a:rPr lang="en-GB" altLang="de-DE" sz="1600" err="1"/>
              <a:t>großen</a:t>
            </a:r>
            <a:r>
              <a:rPr lang="en-GB" altLang="de-DE" sz="1600"/>
              <a:t> </a:t>
            </a:r>
            <a:r>
              <a:rPr lang="en-GB" altLang="de-DE" sz="1600" err="1"/>
              <a:t>Pausen</a:t>
            </a:r>
            <a:r>
              <a:rPr lang="en-GB" altLang="de-DE" sz="1600"/>
              <a:t> am Vormittag und </a:t>
            </a:r>
            <a:r>
              <a:rPr lang="en-GB" altLang="de-DE" sz="1600" err="1"/>
              <a:t>einer</a:t>
            </a:r>
            <a:r>
              <a:rPr lang="en-GB" altLang="de-DE" sz="1600"/>
              <a:t> </a:t>
            </a:r>
            <a:r>
              <a:rPr lang="en-GB" altLang="de-DE" sz="1600" err="1"/>
              <a:t>einstündigen</a:t>
            </a:r>
            <a:r>
              <a:rPr lang="en-GB" altLang="de-DE" sz="1600"/>
              <a:t> </a:t>
            </a:r>
            <a:r>
              <a:rPr lang="en-GB" altLang="de-DE" sz="1600" err="1"/>
              <a:t>Mittagspause</a:t>
            </a:r>
            <a:r>
              <a:rPr lang="en-GB" altLang="de-DE" sz="1600"/>
              <a:t>, in der </a:t>
            </a:r>
            <a:r>
              <a:rPr lang="en-GB" altLang="de-DE" sz="1600" err="1"/>
              <a:t>sie</a:t>
            </a:r>
            <a:r>
              <a:rPr lang="en-GB" altLang="de-DE" sz="1600"/>
              <a:t> in der Mensa </a:t>
            </a:r>
            <a:r>
              <a:rPr lang="en-GB" altLang="de-DE" sz="1600" err="1"/>
              <a:t>ein</a:t>
            </a:r>
            <a:r>
              <a:rPr lang="en-GB" altLang="de-DE" sz="1600"/>
              <a:t> </a:t>
            </a:r>
            <a:r>
              <a:rPr lang="en-GB" altLang="de-DE" sz="1600" err="1"/>
              <a:t>warmes</a:t>
            </a:r>
            <a:r>
              <a:rPr lang="en-GB" altLang="de-DE" sz="1600"/>
              <a:t> Essen </a:t>
            </a:r>
            <a:r>
              <a:rPr lang="en-GB" altLang="de-DE" sz="1600" err="1"/>
              <a:t>zu</a:t>
            </a:r>
            <a:r>
              <a:rPr lang="en-GB" altLang="de-DE" sz="1600"/>
              <a:t> </a:t>
            </a:r>
            <a:r>
              <a:rPr lang="en-GB" altLang="de-DE" sz="1600" err="1"/>
              <a:t>sich</a:t>
            </a:r>
            <a:r>
              <a:rPr lang="en-GB" altLang="de-DE" sz="1600"/>
              <a:t> </a:t>
            </a:r>
            <a:r>
              <a:rPr lang="en-GB" altLang="de-DE" sz="1600" err="1"/>
              <a:t>nehmen</a:t>
            </a:r>
            <a:r>
              <a:rPr lang="en-GB" altLang="de-DE" sz="1600"/>
              <a:t> </a:t>
            </a:r>
            <a:r>
              <a:rPr lang="en-GB" altLang="de-DE" sz="1600" err="1"/>
              <a:t>können</a:t>
            </a:r>
            <a:r>
              <a:rPr lang="en-GB" altLang="de-DE" sz="1600"/>
              <a:t>. Das </a:t>
            </a:r>
            <a:r>
              <a:rPr lang="en-GB" altLang="de-DE" sz="1600" err="1"/>
              <a:t>nur</a:t>
            </a:r>
            <a:r>
              <a:rPr lang="en-GB" altLang="de-DE" sz="1600"/>
              <a:t> in der </a:t>
            </a:r>
            <a:r>
              <a:rPr lang="en-GB" altLang="de-DE" sz="1600" err="1"/>
              <a:t>Erprobungsstufe</a:t>
            </a:r>
            <a:r>
              <a:rPr lang="en-GB" altLang="de-DE" sz="1600"/>
              <a:t> </a:t>
            </a:r>
            <a:r>
              <a:rPr lang="en-GB" altLang="de-DE" sz="1600" err="1"/>
              <a:t>unterrichtete</a:t>
            </a:r>
            <a:r>
              <a:rPr lang="en-GB" altLang="de-DE" sz="1600"/>
              <a:t> Fach </a:t>
            </a:r>
            <a:r>
              <a:rPr lang="en-GB" altLang="de-DE" sz="1600" i="1" err="1"/>
              <a:t>Wahlarbeit</a:t>
            </a:r>
            <a:r>
              <a:rPr lang="en-GB" altLang="de-DE" sz="1600"/>
              <a:t> </a:t>
            </a:r>
            <a:r>
              <a:rPr lang="en-GB" altLang="de-DE" sz="1600" err="1"/>
              <a:t>wird</a:t>
            </a:r>
            <a:r>
              <a:rPr lang="en-GB" altLang="de-DE" sz="1600"/>
              <a:t> </a:t>
            </a:r>
            <a:r>
              <a:rPr lang="en-GB" altLang="de-DE" sz="1600" err="1"/>
              <a:t>nach</a:t>
            </a:r>
            <a:r>
              <a:rPr lang="en-GB" altLang="de-DE" sz="1600"/>
              <a:t> den </a:t>
            </a:r>
            <a:r>
              <a:rPr lang="en-GB" altLang="de-DE" sz="1600" err="1"/>
              <a:t>Herbstferien</a:t>
            </a:r>
            <a:r>
              <a:rPr lang="en-GB" altLang="de-DE" sz="1600"/>
              <a:t> </a:t>
            </a:r>
            <a:r>
              <a:rPr lang="en-GB" altLang="de-DE" sz="1600" err="1"/>
              <a:t>vorbereitet</a:t>
            </a:r>
            <a:r>
              <a:rPr lang="en-GB" altLang="de-DE" sz="1600"/>
              <a:t> (</a:t>
            </a:r>
            <a:r>
              <a:rPr lang="en-GB" altLang="de-DE" sz="1600" err="1"/>
              <a:t>siehe</a:t>
            </a:r>
            <a:r>
              <a:rPr lang="en-GB" altLang="de-DE" sz="1600"/>
              <a:t> </a:t>
            </a:r>
            <a:r>
              <a:rPr lang="en-GB" altLang="de-DE" sz="1600" err="1"/>
              <a:t>dazu</a:t>
            </a:r>
            <a:r>
              <a:rPr lang="en-GB" altLang="de-DE" sz="1600"/>
              <a:t> die </a:t>
            </a:r>
            <a:r>
              <a:rPr lang="en-GB" altLang="de-DE" sz="1600" err="1"/>
              <a:t>Informationen</a:t>
            </a:r>
            <a:r>
              <a:rPr lang="en-GB" altLang="de-DE" sz="1600"/>
              <a:t> auf der Homepage).</a:t>
            </a:r>
            <a:endParaRPr lang="en-GB" altLang="de-DE" sz="1600">
              <a:cs typeface="Calibri"/>
            </a:endParaRPr>
          </a:p>
          <a:p>
            <a:pPr marL="0" indent="0">
              <a:buFont typeface="Arial" panose="020B0604020202020204" pitchFamily="34" charset="0"/>
              <a:buNone/>
            </a:pPr>
            <a:endParaRPr lang="de-DE" altLang="de-DE"/>
          </a:p>
        </p:txBody>
      </p:sp>
      <p:sp>
        <p:nvSpPr>
          <p:cNvPr id="4" name="Datumsplatzhalter 3">
            <a:extLst>
              <a:ext uri="{FF2B5EF4-FFF2-40B4-BE49-F238E27FC236}">
                <a16:creationId xmlns:a16="http://schemas.microsoft.com/office/drawing/2014/main" id="{292C47FF-18C5-47A9-828F-7F41E4831DB4}"/>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478F9-6696-406B-8164-64C96ACF99A6}"/>
              </a:ext>
            </a:extLst>
          </p:cNvPr>
          <p:cNvSpPr>
            <a:spLocks noGrp="1"/>
          </p:cNvSpPr>
          <p:nvPr>
            <p:ph type="title"/>
          </p:nvPr>
        </p:nvSpPr>
        <p:spPr>
          <a:xfrm>
            <a:off x="457200" y="172409"/>
            <a:ext cx="8228013" cy="984849"/>
          </a:xfrm>
        </p:spPr>
        <p:txBody>
          <a:bodyPr wrap="square" anchor="ctr">
            <a:normAutofit/>
          </a:bodyPr>
          <a:lstStyle/>
          <a:p>
            <a:pPr>
              <a:lnSpc>
                <a:spcPct val="91000"/>
              </a:lnSpc>
            </a:pPr>
            <a:r>
              <a:rPr lang="de-DE" sz="2400" b="1"/>
              <a:t>    </a:t>
            </a:r>
            <a:r>
              <a:rPr lang="de-DE" sz="2800" b="1"/>
              <a:t>    Eindrücke von der Klassenfahrt 2021 nach Bergneustadt / Simmerath</a:t>
            </a:r>
            <a:endParaRPr lang="de-DE">
              <a:cs typeface="Calibri"/>
            </a:endParaRPr>
          </a:p>
        </p:txBody>
      </p:sp>
      <p:pic>
        <p:nvPicPr>
          <p:cNvPr id="6" name="Grafik 3" descr="Ein Bild, das Wasser, draußen, Himmel, Berg enthält.&#10;&#10;Beschreibung automatisch generiert.">
            <a:extLst>
              <a:ext uri="{FF2B5EF4-FFF2-40B4-BE49-F238E27FC236}">
                <a16:creationId xmlns:a16="http://schemas.microsoft.com/office/drawing/2014/main" id="{79869996-94EE-4E5D-9715-4B74818D63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 r="1631" b="-2"/>
          <a:stretch/>
        </p:blipFill>
        <p:spPr bwMode="auto">
          <a:xfrm>
            <a:off x="-2875" y="1370163"/>
            <a:ext cx="9148163" cy="54893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Datumsplatzhalter 3">
            <a:extLst>
              <a:ext uri="{FF2B5EF4-FFF2-40B4-BE49-F238E27FC236}">
                <a16:creationId xmlns:a16="http://schemas.microsoft.com/office/drawing/2014/main" id="{EC4D2BB2-0625-44C2-B946-669FD6837C55}"/>
              </a:ext>
            </a:extLst>
          </p:cNvPr>
          <p:cNvSpPr>
            <a:spLocks noGrp="1"/>
          </p:cNvSpPr>
          <p:nvPr>
            <p:ph type="dt" idx="10"/>
          </p:nvPr>
        </p:nvSpPr>
        <p:spPr>
          <a:xfrm>
            <a:off x="457200" y="6356350"/>
            <a:ext cx="2132013" cy="363538"/>
          </a:xfrm>
        </p:spPr>
        <p:txBody>
          <a:bodyPr wrap="square" anchor="ctr">
            <a:normAutofit/>
          </a:bodyPr>
          <a:lstStyle/>
          <a:p>
            <a:pPr>
              <a:spcAft>
                <a:spcPts val="600"/>
              </a:spcAft>
              <a:defRPr/>
            </a:pPr>
            <a:r>
              <a:rPr lang="en-GB"/>
              <a:t>09.01.12</a:t>
            </a:r>
          </a:p>
        </p:txBody>
      </p:sp>
    </p:spTree>
    <p:extLst>
      <p:ext uri="{BB962C8B-B14F-4D97-AF65-F5344CB8AC3E}">
        <p14:creationId xmlns:p14="http://schemas.microsoft.com/office/powerpoint/2010/main" val="77821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8C1BCBF-0B3A-4B29-8963-1FFC35430FD2}"/>
              </a:ext>
            </a:extLst>
          </p:cNvPr>
          <p:cNvSpPr>
            <a:spLocks noGrp="1"/>
          </p:cNvSpPr>
          <p:nvPr>
            <p:ph type="dt" idx="10"/>
          </p:nvPr>
        </p:nvSpPr>
        <p:spPr/>
        <p:txBody>
          <a:bodyPr/>
          <a:lstStyle/>
          <a:p>
            <a:pPr>
              <a:defRPr/>
            </a:pPr>
            <a:r>
              <a:rPr lang="en-GB"/>
              <a:t>09.01.12</a:t>
            </a:r>
          </a:p>
        </p:txBody>
      </p:sp>
      <p:sp>
        <p:nvSpPr>
          <p:cNvPr id="3" name="Textfeld 2">
            <a:extLst>
              <a:ext uri="{FF2B5EF4-FFF2-40B4-BE49-F238E27FC236}">
                <a16:creationId xmlns:a16="http://schemas.microsoft.com/office/drawing/2014/main" id="{EE264708-55BD-42CB-A2CC-E5020B8C5B8B}"/>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Text hinzufügen</a:t>
            </a:r>
          </a:p>
        </p:txBody>
      </p:sp>
      <p:pic>
        <p:nvPicPr>
          <p:cNvPr id="4" name="Grafik 4" descr="Ein Bild, das Gras, Baum, draußen, Person enthält.&#10;&#10;Beschreibung automatisch generiert.">
            <a:extLst>
              <a:ext uri="{FF2B5EF4-FFF2-40B4-BE49-F238E27FC236}">
                <a16:creationId xmlns:a16="http://schemas.microsoft.com/office/drawing/2014/main" id="{F93C77DC-7994-491C-AFBE-3A2608A2B9F2}"/>
              </a:ext>
            </a:extLst>
          </p:cNvPr>
          <p:cNvPicPr>
            <a:picLocks noChangeAspect="1"/>
          </p:cNvPicPr>
          <p:nvPr/>
        </p:nvPicPr>
        <p:blipFill>
          <a:blip r:embed="rId2"/>
          <a:stretch>
            <a:fillRect/>
          </a:stretch>
        </p:blipFill>
        <p:spPr>
          <a:xfrm>
            <a:off x="-5750" y="1032834"/>
            <a:ext cx="9155501" cy="5827502"/>
          </a:xfrm>
          <a:prstGeom prst="rect">
            <a:avLst/>
          </a:prstGeom>
        </p:spPr>
      </p:pic>
    </p:spTree>
    <p:extLst>
      <p:ext uri="{BB962C8B-B14F-4D97-AF65-F5344CB8AC3E}">
        <p14:creationId xmlns:p14="http://schemas.microsoft.com/office/powerpoint/2010/main" val="424207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423A64D-6C44-4101-B615-D9CD556EFF69}"/>
              </a:ext>
            </a:extLst>
          </p:cNvPr>
          <p:cNvSpPr txBox="1">
            <a:spLocks noChangeArrowheads="1"/>
          </p:cNvSpPr>
          <p:nvPr/>
        </p:nvSpPr>
        <p:spPr bwMode="auto">
          <a:xfrm>
            <a:off x="468313" y="-171450"/>
            <a:ext cx="85328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t"/>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None/>
            </a:pPr>
            <a:r>
              <a:rPr lang="en-GB" altLang="de-DE" sz="4400">
                <a:latin typeface="Calibri"/>
                <a:ea typeface="ＭＳ Ｐゴシック"/>
                <a:cs typeface="Calibri"/>
              </a:rPr>
              <a:t>   </a:t>
            </a:r>
            <a:endParaRPr lang="en-GB" altLang="de-DE" sz="3800" b="1">
              <a:cs typeface="Calibri"/>
            </a:endParaRPr>
          </a:p>
        </p:txBody>
      </p:sp>
      <p:pic>
        <p:nvPicPr>
          <p:cNvPr id="2" name="Grafik 2" descr="Ein Bild, das Baum, draußen, Person, springen enthält.&#10;&#10;Beschreibung automatisch generiert.">
            <a:extLst>
              <a:ext uri="{FF2B5EF4-FFF2-40B4-BE49-F238E27FC236}">
                <a16:creationId xmlns:a16="http://schemas.microsoft.com/office/drawing/2014/main" id="{B69049A4-0785-4004-A35D-F91A91EEEC36}"/>
              </a:ext>
            </a:extLst>
          </p:cNvPr>
          <p:cNvPicPr>
            <a:picLocks noChangeAspect="1"/>
          </p:cNvPicPr>
          <p:nvPr/>
        </p:nvPicPr>
        <p:blipFill>
          <a:blip r:embed="rId3"/>
          <a:stretch>
            <a:fillRect/>
          </a:stretch>
        </p:blipFill>
        <p:spPr>
          <a:xfrm>
            <a:off x="-5749" y="1047212"/>
            <a:ext cx="9155499" cy="600002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0285063-46E8-4345-8349-DFB0BE2DA79A}"/>
              </a:ext>
            </a:extLst>
          </p:cNvPr>
          <p:cNvSpPr>
            <a:spLocks noGrp="1"/>
          </p:cNvSpPr>
          <p:nvPr>
            <p:ph type="dt" idx="10"/>
          </p:nvPr>
        </p:nvSpPr>
        <p:spPr/>
        <p:txBody>
          <a:bodyPr/>
          <a:lstStyle/>
          <a:p>
            <a:pPr>
              <a:defRPr/>
            </a:pPr>
            <a:r>
              <a:rPr lang="en-GB"/>
              <a:t>09.01.12</a:t>
            </a:r>
          </a:p>
        </p:txBody>
      </p:sp>
      <p:sp>
        <p:nvSpPr>
          <p:cNvPr id="3" name="Textfeld 2">
            <a:extLst>
              <a:ext uri="{FF2B5EF4-FFF2-40B4-BE49-F238E27FC236}">
                <a16:creationId xmlns:a16="http://schemas.microsoft.com/office/drawing/2014/main" id="{2E2AA66C-9B60-49A5-B3AA-A10E57DF77E1}"/>
              </a:ext>
            </a:extLst>
          </p:cNvPr>
          <p:cNvSpPr txBox="1"/>
          <p:nvPr/>
        </p:nvSpPr>
        <p:spPr>
          <a:xfrm>
            <a:off x="1489495" y="396816"/>
            <a:ext cx="69845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latin typeface="Arial"/>
                <a:ea typeface="ＭＳ Ｐゴシック"/>
                <a:cs typeface="Arial"/>
              </a:rPr>
              <a:t>Text </a:t>
            </a:r>
            <a:r>
              <a:rPr lang="de-DE" err="1">
                <a:latin typeface="Arial"/>
                <a:ea typeface="ＭＳ Ｐゴシック"/>
                <a:cs typeface="Arial"/>
              </a:rPr>
              <a:t>hinzufügEinenEindrücke</a:t>
            </a:r>
            <a:r>
              <a:rPr lang="de-DE">
                <a:latin typeface="Arial"/>
                <a:ea typeface="ＭＳ Ｐゴシック"/>
                <a:cs typeface="Arial"/>
              </a:rPr>
              <a:t> von der Klassenfahrt 2021</a:t>
            </a:r>
            <a:endParaRPr lang="de-DE"/>
          </a:p>
        </p:txBody>
      </p:sp>
      <p:pic>
        <p:nvPicPr>
          <p:cNvPr id="4" name="Grafik 4" descr="Ein Bild, das draußen, spielend, jung enthält.&#10;&#10;Beschreibung automatisch generiert.">
            <a:extLst>
              <a:ext uri="{FF2B5EF4-FFF2-40B4-BE49-F238E27FC236}">
                <a16:creationId xmlns:a16="http://schemas.microsoft.com/office/drawing/2014/main" id="{626CB638-99B9-4E0A-B772-F1442E77B0A5}"/>
              </a:ext>
            </a:extLst>
          </p:cNvPr>
          <p:cNvPicPr>
            <a:picLocks noChangeAspect="1"/>
          </p:cNvPicPr>
          <p:nvPr/>
        </p:nvPicPr>
        <p:blipFill>
          <a:blip r:embed="rId2"/>
          <a:stretch>
            <a:fillRect/>
          </a:stretch>
        </p:blipFill>
        <p:spPr>
          <a:xfrm>
            <a:off x="-5749" y="1047211"/>
            <a:ext cx="9155499" cy="5813125"/>
          </a:xfrm>
          <a:prstGeom prst="rect">
            <a:avLst/>
          </a:prstGeom>
        </p:spPr>
      </p:pic>
    </p:spTree>
    <p:extLst>
      <p:ext uri="{BB962C8B-B14F-4D97-AF65-F5344CB8AC3E}">
        <p14:creationId xmlns:p14="http://schemas.microsoft.com/office/powerpoint/2010/main" val="25798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DDE4698-097C-43C4-8CB0-D284E741F45F}"/>
              </a:ext>
            </a:extLst>
          </p:cNvPr>
          <p:cNvSpPr>
            <a:spLocks noGrp="1"/>
          </p:cNvSpPr>
          <p:nvPr>
            <p:ph type="dt" idx="10"/>
          </p:nvPr>
        </p:nvSpPr>
        <p:spPr/>
        <p:txBody>
          <a:bodyPr/>
          <a:lstStyle/>
          <a:p>
            <a:pPr>
              <a:defRPr/>
            </a:pPr>
            <a:r>
              <a:rPr lang="en-GB"/>
              <a:t>09.01.12</a:t>
            </a:r>
          </a:p>
        </p:txBody>
      </p:sp>
      <p:pic>
        <p:nvPicPr>
          <p:cNvPr id="3" name="Grafik 3">
            <a:extLst>
              <a:ext uri="{FF2B5EF4-FFF2-40B4-BE49-F238E27FC236}">
                <a16:creationId xmlns:a16="http://schemas.microsoft.com/office/drawing/2014/main" id="{60EF57F4-3D8F-4903-B900-91D72DCF197C}"/>
              </a:ext>
            </a:extLst>
          </p:cNvPr>
          <p:cNvPicPr>
            <a:picLocks noChangeAspect="1"/>
          </p:cNvPicPr>
          <p:nvPr/>
        </p:nvPicPr>
        <p:blipFill>
          <a:blip r:embed="rId2"/>
          <a:stretch>
            <a:fillRect/>
          </a:stretch>
        </p:blipFill>
        <p:spPr>
          <a:xfrm>
            <a:off x="-5750" y="1047296"/>
            <a:ext cx="9155500" cy="5812953"/>
          </a:xfrm>
          <a:prstGeom prst="rect">
            <a:avLst/>
          </a:prstGeom>
        </p:spPr>
      </p:pic>
    </p:spTree>
    <p:extLst>
      <p:ext uri="{BB962C8B-B14F-4D97-AF65-F5344CB8AC3E}">
        <p14:creationId xmlns:p14="http://schemas.microsoft.com/office/powerpoint/2010/main" val="176307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F8A73D-AEF3-4EE5-81C5-D93333B9AC9F}"/>
              </a:ext>
            </a:extLst>
          </p:cNvPr>
          <p:cNvSpPr>
            <a:spLocks noGrp="1"/>
          </p:cNvSpPr>
          <p:nvPr>
            <p:ph type="dt" idx="10"/>
          </p:nvPr>
        </p:nvSpPr>
        <p:spPr/>
        <p:txBody>
          <a:bodyPr/>
          <a:lstStyle/>
          <a:p>
            <a:pPr>
              <a:defRPr/>
            </a:pPr>
            <a:r>
              <a:rPr lang="en-GB"/>
              <a:t>09.01.12</a:t>
            </a:r>
          </a:p>
        </p:txBody>
      </p:sp>
      <p:pic>
        <p:nvPicPr>
          <p:cNvPr id="3" name="Grafik 3" descr="Ein Bild, das Baum, draußen, Person, Himmel enthält.&#10;&#10;Beschreibung automatisch generiert.">
            <a:extLst>
              <a:ext uri="{FF2B5EF4-FFF2-40B4-BE49-F238E27FC236}">
                <a16:creationId xmlns:a16="http://schemas.microsoft.com/office/drawing/2014/main" id="{DC4CF669-2188-44E7-9183-6EB89CF036A8}"/>
              </a:ext>
            </a:extLst>
          </p:cNvPr>
          <p:cNvPicPr>
            <a:picLocks noChangeAspect="1"/>
          </p:cNvPicPr>
          <p:nvPr/>
        </p:nvPicPr>
        <p:blipFill>
          <a:blip r:embed="rId2"/>
          <a:stretch>
            <a:fillRect/>
          </a:stretch>
        </p:blipFill>
        <p:spPr>
          <a:xfrm>
            <a:off x="-5750" y="1047211"/>
            <a:ext cx="9155501" cy="5813125"/>
          </a:xfrm>
          <a:prstGeom prst="rect">
            <a:avLst/>
          </a:prstGeom>
        </p:spPr>
      </p:pic>
    </p:spTree>
    <p:extLst>
      <p:ext uri="{BB962C8B-B14F-4D97-AF65-F5344CB8AC3E}">
        <p14:creationId xmlns:p14="http://schemas.microsoft.com/office/powerpoint/2010/main" val="164662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F66548E-471C-40E7-A3B9-0D0AE8A95A95}"/>
              </a:ext>
            </a:extLst>
          </p:cNvPr>
          <p:cNvSpPr>
            <a:spLocks noGrp="1"/>
          </p:cNvSpPr>
          <p:nvPr>
            <p:ph type="dt" idx="10"/>
          </p:nvPr>
        </p:nvSpPr>
        <p:spPr/>
        <p:txBody>
          <a:bodyPr/>
          <a:lstStyle/>
          <a:p>
            <a:pPr>
              <a:defRPr/>
            </a:pPr>
            <a:r>
              <a:rPr lang="en-GB"/>
              <a:t>09.01.12</a:t>
            </a:r>
          </a:p>
        </p:txBody>
      </p:sp>
      <p:sp>
        <p:nvSpPr>
          <p:cNvPr id="3" name="Textfeld 2">
            <a:extLst>
              <a:ext uri="{FF2B5EF4-FFF2-40B4-BE49-F238E27FC236}">
                <a16:creationId xmlns:a16="http://schemas.microsoft.com/office/drawing/2014/main" id="{5E5330FC-219A-4C8B-A09F-8556352BDB3F}"/>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Text hinzufügen</a:t>
            </a:r>
          </a:p>
        </p:txBody>
      </p:sp>
      <p:sp>
        <p:nvSpPr>
          <p:cNvPr id="4" name="Textfeld 3">
            <a:extLst>
              <a:ext uri="{FF2B5EF4-FFF2-40B4-BE49-F238E27FC236}">
                <a16:creationId xmlns:a16="http://schemas.microsoft.com/office/drawing/2014/main" id="{C9ECFEED-6B70-4160-BBE6-C02FFC83102D}"/>
              </a:ext>
            </a:extLst>
          </p:cNvPr>
          <p:cNvSpPr txBox="1"/>
          <p:nvPr/>
        </p:nvSpPr>
        <p:spPr>
          <a:xfrm>
            <a:off x="3343275" y="3372029"/>
            <a:ext cx="3850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Text hinzufügen</a:t>
            </a:r>
          </a:p>
        </p:txBody>
      </p:sp>
      <p:sp>
        <p:nvSpPr>
          <p:cNvPr id="5" name="Textfeld 4">
            <a:extLst>
              <a:ext uri="{FF2B5EF4-FFF2-40B4-BE49-F238E27FC236}">
                <a16:creationId xmlns:a16="http://schemas.microsoft.com/office/drawing/2014/main" id="{3E3C42E9-C35F-4D62-8FDE-4AF9259899C2}"/>
              </a:ext>
            </a:extLst>
          </p:cNvPr>
          <p:cNvSpPr txBox="1"/>
          <p:nvPr/>
        </p:nvSpPr>
        <p:spPr>
          <a:xfrm>
            <a:off x="3486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Text hinzufügen</a:t>
            </a:r>
          </a:p>
        </p:txBody>
      </p:sp>
      <p:pic>
        <p:nvPicPr>
          <p:cNvPr id="6" name="Grafik 6">
            <a:extLst>
              <a:ext uri="{FF2B5EF4-FFF2-40B4-BE49-F238E27FC236}">
                <a16:creationId xmlns:a16="http://schemas.microsoft.com/office/drawing/2014/main" id="{769DCDF5-C878-426F-A075-5800746FF2A8}"/>
              </a:ext>
            </a:extLst>
          </p:cNvPr>
          <p:cNvPicPr>
            <a:picLocks noChangeAspect="1"/>
          </p:cNvPicPr>
          <p:nvPr/>
        </p:nvPicPr>
        <p:blipFill>
          <a:blip r:embed="rId2"/>
          <a:stretch>
            <a:fillRect/>
          </a:stretch>
        </p:blipFill>
        <p:spPr>
          <a:xfrm>
            <a:off x="-5750" y="1061589"/>
            <a:ext cx="9155502" cy="5870634"/>
          </a:xfrm>
          <a:prstGeom prst="rect">
            <a:avLst/>
          </a:prstGeom>
        </p:spPr>
      </p:pic>
    </p:spTree>
    <p:extLst>
      <p:ext uri="{BB962C8B-B14F-4D97-AF65-F5344CB8AC3E}">
        <p14:creationId xmlns:p14="http://schemas.microsoft.com/office/powerpoint/2010/main" val="2314377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81F055D-06FC-4A8F-890F-06CF39BAD088}"/>
              </a:ext>
            </a:extLst>
          </p:cNvPr>
          <p:cNvSpPr>
            <a:spLocks noGrp="1"/>
          </p:cNvSpPr>
          <p:nvPr>
            <p:ph type="dt" idx="10"/>
          </p:nvPr>
        </p:nvSpPr>
        <p:spPr/>
        <p:txBody>
          <a:bodyPr/>
          <a:lstStyle/>
          <a:p>
            <a:pPr>
              <a:defRPr/>
            </a:pPr>
            <a:r>
              <a:rPr lang="en-GB"/>
              <a:t>09.01.12</a:t>
            </a:r>
          </a:p>
        </p:txBody>
      </p:sp>
      <p:pic>
        <p:nvPicPr>
          <p:cNvPr id="3" name="Grafik 3" descr="Ein Bild, das Person, klein, Kunststoff enthält.&#10;&#10;Beschreibung automatisch generiert.">
            <a:extLst>
              <a:ext uri="{FF2B5EF4-FFF2-40B4-BE49-F238E27FC236}">
                <a16:creationId xmlns:a16="http://schemas.microsoft.com/office/drawing/2014/main" id="{3E470773-BFFC-4735-A3E8-9EF580088AF9}"/>
              </a:ext>
            </a:extLst>
          </p:cNvPr>
          <p:cNvPicPr>
            <a:picLocks noChangeAspect="1"/>
          </p:cNvPicPr>
          <p:nvPr/>
        </p:nvPicPr>
        <p:blipFill>
          <a:blip r:embed="rId2"/>
          <a:stretch>
            <a:fillRect/>
          </a:stretch>
        </p:blipFill>
        <p:spPr>
          <a:xfrm>
            <a:off x="-5750" y="989702"/>
            <a:ext cx="9155500" cy="5870633"/>
          </a:xfrm>
          <a:prstGeom prst="rect">
            <a:avLst/>
          </a:prstGeom>
        </p:spPr>
      </p:pic>
    </p:spTree>
    <p:extLst>
      <p:ext uri="{BB962C8B-B14F-4D97-AF65-F5344CB8AC3E}">
        <p14:creationId xmlns:p14="http://schemas.microsoft.com/office/powerpoint/2010/main" val="177203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30D111-C2E8-4521-90A2-A595B00F9206}"/>
              </a:ext>
            </a:extLst>
          </p:cNvPr>
          <p:cNvSpPr>
            <a:spLocks noGrp="1"/>
          </p:cNvSpPr>
          <p:nvPr>
            <p:ph type="dt" idx="10"/>
          </p:nvPr>
        </p:nvSpPr>
        <p:spPr/>
        <p:txBody>
          <a:bodyPr/>
          <a:lstStyle/>
          <a:p>
            <a:pPr>
              <a:defRPr/>
            </a:pPr>
            <a:r>
              <a:rPr lang="en-GB"/>
              <a:t>09.01.12</a:t>
            </a:r>
          </a:p>
        </p:txBody>
      </p:sp>
      <p:pic>
        <p:nvPicPr>
          <p:cNvPr id="3" name="Grafik 3" descr="Ein Bild, das Wasser, draußen, Person, Junge enthält.&#10;&#10;Beschreibung automatisch generiert.">
            <a:extLst>
              <a:ext uri="{FF2B5EF4-FFF2-40B4-BE49-F238E27FC236}">
                <a16:creationId xmlns:a16="http://schemas.microsoft.com/office/drawing/2014/main" id="{12F949A2-D0AF-434D-8DDA-C81137E03626}"/>
              </a:ext>
            </a:extLst>
          </p:cNvPr>
          <p:cNvPicPr>
            <a:picLocks noChangeAspect="1"/>
          </p:cNvPicPr>
          <p:nvPr/>
        </p:nvPicPr>
        <p:blipFill>
          <a:blip r:embed="rId2"/>
          <a:stretch>
            <a:fillRect/>
          </a:stretch>
        </p:blipFill>
        <p:spPr>
          <a:xfrm>
            <a:off x="-5750" y="917815"/>
            <a:ext cx="9155500" cy="5942520"/>
          </a:xfrm>
          <a:prstGeom prst="rect">
            <a:avLst/>
          </a:prstGeom>
        </p:spPr>
      </p:pic>
    </p:spTree>
    <p:extLst>
      <p:ext uri="{BB962C8B-B14F-4D97-AF65-F5344CB8AC3E}">
        <p14:creationId xmlns:p14="http://schemas.microsoft.com/office/powerpoint/2010/main" val="235415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18EA4D66-0DF4-4B51-8EC5-4C0BFF8D8985}"/>
              </a:ext>
            </a:extLst>
          </p:cNvPr>
          <p:cNvSpPr txBox="1">
            <a:spLocks noChangeArrowheads="1"/>
          </p:cNvSpPr>
          <p:nvPr/>
        </p:nvSpPr>
        <p:spPr bwMode="auto">
          <a:xfrm>
            <a:off x="255917" y="1341438"/>
            <a:ext cx="8846239" cy="5243512"/>
          </a:xfrm>
          <a:prstGeom prst="rect">
            <a:avLst/>
          </a:prstGeom>
          <a:noFill/>
          <a:ln>
            <a:noFill/>
          </a:ln>
        </p:spPr>
        <p:txBody>
          <a:bodyPr lIns="91440" tIns="45720" rIns="91440" bIns="45720" anchor="t"/>
          <a:lstStyle>
            <a:lvl1pPr marL="341313" indent="-341313">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indent="0" eaLnBrk="1" hangingPunct="1">
              <a:lnSpc>
                <a:spcPct val="150000"/>
              </a:lnSpc>
              <a:buNone/>
              <a:defRPr/>
            </a:pPr>
            <a:r>
              <a:rPr lang="en-GB" altLang="de-DE" sz="1400" b="1" err="1">
                <a:latin typeface="Calibri"/>
                <a:ea typeface="ＭＳ Ｐゴシック"/>
                <a:cs typeface="Calibri"/>
              </a:rPr>
              <a:t>Entwicklung</a:t>
            </a:r>
            <a:r>
              <a:rPr lang="en-GB" altLang="de-DE" sz="1400" b="1">
                <a:latin typeface="Calibri"/>
                <a:ea typeface="ＭＳ Ｐゴシック"/>
                <a:cs typeface="Calibri"/>
              </a:rPr>
              <a:t>: </a:t>
            </a:r>
            <a:r>
              <a:rPr lang="en-GB" altLang="de-DE" sz="1400">
                <a:latin typeface="Calibri"/>
                <a:ea typeface="ＭＳ Ｐゴシック"/>
                <a:cs typeface="Calibri"/>
              </a:rPr>
              <a:t>Das Montessori Gymnasium </a:t>
            </a:r>
            <a:r>
              <a:rPr lang="en-GB" altLang="de-DE" sz="1400" err="1">
                <a:latin typeface="Calibri"/>
                <a:ea typeface="ＭＳ Ｐゴシック"/>
                <a:cs typeface="Calibri"/>
              </a:rPr>
              <a:t>wurde</a:t>
            </a:r>
            <a:r>
              <a:rPr lang="en-GB" altLang="de-DE" sz="1400">
                <a:latin typeface="Calibri"/>
                <a:ea typeface="ＭＳ Ｐゴシック"/>
                <a:cs typeface="Calibri"/>
              </a:rPr>
              <a:t> 1961 </a:t>
            </a:r>
            <a:r>
              <a:rPr lang="en-GB" altLang="de-DE" sz="1400" err="1">
                <a:latin typeface="Calibri"/>
                <a:ea typeface="ＭＳ Ｐゴシック"/>
                <a:cs typeface="Calibri"/>
              </a:rPr>
              <a:t>als</a:t>
            </a:r>
            <a:r>
              <a:rPr lang="en-GB" altLang="de-DE" sz="1400">
                <a:latin typeface="Calibri"/>
                <a:ea typeface="ＭＳ Ｐゴシック"/>
                <a:cs typeface="Calibri"/>
              </a:rPr>
              <a:t> Montessori-Zentrum </a:t>
            </a:r>
            <a:r>
              <a:rPr lang="en-GB" altLang="de-DE" sz="1400" err="1">
                <a:latin typeface="Calibri"/>
                <a:ea typeface="ＭＳ Ｐゴシック"/>
                <a:cs typeface="Calibri"/>
              </a:rPr>
              <a:t>gegründet</a:t>
            </a:r>
            <a:r>
              <a:rPr lang="en-GB" altLang="de-DE" sz="1400">
                <a:latin typeface="Calibri"/>
                <a:ea typeface="ＭＳ Ｐゴシック"/>
                <a:cs typeface="Calibri"/>
              </a:rPr>
              <a:t> und </a:t>
            </a:r>
            <a:r>
              <a:rPr lang="en-GB" altLang="de-DE" sz="1400" err="1">
                <a:latin typeface="Calibri"/>
                <a:ea typeface="ＭＳ Ｐゴシック"/>
                <a:cs typeface="Calibri"/>
              </a:rPr>
              <a:t>beherbergte</a:t>
            </a:r>
            <a:r>
              <a:rPr lang="en-GB" altLang="de-DE" sz="1400">
                <a:latin typeface="Calibri"/>
                <a:ea typeface="ＭＳ Ｐゴシック"/>
                <a:cs typeface="Calibri"/>
              </a:rPr>
              <a:t> bis </a:t>
            </a:r>
            <a:r>
              <a:rPr lang="en-GB" altLang="de-DE" sz="1400" err="1">
                <a:latin typeface="Calibri"/>
                <a:ea typeface="ＭＳ Ｐゴシック"/>
                <a:cs typeface="Calibri"/>
              </a:rPr>
              <a:t>vor</a:t>
            </a:r>
            <a:r>
              <a:rPr lang="en-GB" altLang="de-DE" sz="1400">
                <a:latin typeface="Calibri"/>
                <a:ea typeface="ＭＳ Ｐゴシック"/>
                <a:cs typeface="Calibri"/>
              </a:rPr>
              <a:t> </a:t>
            </a:r>
            <a:r>
              <a:rPr lang="en-GB" altLang="de-DE" sz="1400" err="1">
                <a:latin typeface="Calibri"/>
                <a:ea typeface="ＭＳ Ｐゴシック"/>
                <a:cs typeface="Calibri"/>
              </a:rPr>
              <a:t>einigen</a:t>
            </a:r>
            <a:r>
              <a:rPr lang="en-GB" altLang="de-DE" sz="1400">
                <a:latin typeface="Calibri"/>
                <a:ea typeface="ＭＳ Ｐゴシック"/>
                <a:cs typeface="Calibri"/>
              </a:rPr>
              <a:t> Jahren </a:t>
            </a:r>
            <a:r>
              <a:rPr lang="en-GB" altLang="de-DE" sz="1400" err="1">
                <a:latin typeface="Calibri"/>
                <a:ea typeface="ＭＳ Ｐゴシック"/>
                <a:cs typeface="Calibri"/>
              </a:rPr>
              <a:t>noch</a:t>
            </a:r>
            <a:r>
              <a:rPr lang="en-GB" altLang="de-DE" sz="1400">
                <a:latin typeface="Calibri"/>
                <a:ea typeface="ＭＳ Ｐゴシック"/>
                <a:cs typeface="Calibri"/>
              </a:rPr>
              <a:t> die Montessori-</a:t>
            </a:r>
            <a:r>
              <a:rPr lang="en-GB" altLang="de-DE" sz="1400" err="1">
                <a:latin typeface="Calibri"/>
                <a:ea typeface="ＭＳ Ｐゴシック"/>
                <a:cs typeface="Calibri"/>
              </a:rPr>
              <a:t>Grundschule</a:t>
            </a:r>
            <a:r>
              <a:rPr lang="en-GB" altLang="de-DE" sz="1400">
                <a:latin typeface="Calibri"/>
                <a:ea typeface="ＭＳ Ｐゴシック"/>
                <a:cs typeface="Calibri"/>
              </a:rPr>
              <a:t> (</a:t>
            </a:r>
            <a:r>
              <a:rPr lang="en-GB" altLang="de-DE" sz="1400" err="1">
                <a:latin typeface="Calibri"/>
                <a:ea typeface="ＭＳ Ｐゴシック"/>
                <a:cs typeface="Calibri"/>
              </a:rPr>
              <a:t>jetzt</a:t>
            </a:r>
            <a:r>
              <a:rPr lang="en-GB" altLang="de-DE" sz="1400">
                <a:latin typeface="Calibri"/>
                <a:ea typeface="ＭＳ Ｐゴシック"/>
                <a:cs typeface="Calibri"/>
              </a:rPr>
              <a:t> Am </a:t>
            </a:r>
            <a:r>
              <a:rPr lang="en-GB" altLang="de-DE" sz="1400" err="1">
                <a:latin typeface="Calibri"/>
                <a:ea typeface="ＭＳ Ｐゴシック"/>
                <a:cs typeface="Calibri"/>
              </a:rPr>
              <a:t>Pistorhof</a:t>
            </a:r>
            <a:r>
              <a:rPr lang="en-GB" altLang="de-DE" sz="1400">
                <a:latin typeface="Calibri"/>
                <a:ea typeface="ＭＳ Ｐゴシック"/>
                <a:cs typeface="Calibri"/>
              </a:rPr>
              <a:t>), die </a:t>
            </a:r>
            <a:r>
              <a:rPr lang="en-GB" altLang="de-DE" sz="1400" err="1">
                <a:latin typeface="Calibri"/>
                <a:ea typeface="ＭＳ Ｐゴシック"/>
                <a:cs typeface="Calibri"/>
              </a:rPr>
              <a:t>mittlerweile</a:t>
            </a:r>
            <a:r>
              <a:rPr lang="en-GB" altLang="de-DE" sz="1400">
                <a:latin typeface="Calibri"/>
                <a:ea typeface="ＭＳ Ｐゴシック"/>
                <a:cs typeface="Calibri"/>
              </a:rPr>
              <a:t> </a:t>
            </a:r>
            <a:r>
              <a:rPr lang="en-GB" altLang="de-DE" sz="1400" err="1">
                <a:latin typeface="Calibri"/>
                <a:ea typeface="ＭＳ Ｐゴシック"/>
                <a:cs typeface="Calibri"/>
              </a:rPr>
              <a:t>leider</a:t>
            </a:r>
            <a:r>
              <a:rPr lang="en-GB" altLang="de-DE" sz="1400">
                <a:latin typeface="Calibri"/>
                <a:ea typeface="ＭＳ Ｐゴシック"/>
                <a:cs typeface="Calibri"/>
              </a:rPr>
              <a:t> </a:t>
            </a:r>
            <a:r>
              <a:rPr lang="en-GB" altLang="de-DE" sz="1400" err="1">
                <a:latin typeface="Calibri"/>
                <a:ea typeface="ＭＳ Ｐゴシック"/>
                <a:cs typeface="Calibri"/>
              </a:rPr>
              <a:t>ausgelaufene</a:t>
            </a:r>
            <a:r>
              <a:rPr lang="en-GB" altLang="de-DE" sz="1400">
                <a:latin typeface="Calibri"/>
                <a:ea typeface="ＭＳ Ｐゴシック"/>
                <a:cs typeface="Calibri"/>
              </a:rPr>
              <a:t> Hauptschule (</a:t>
            </a:r>
            <a:r>
              <a:rPr lang="en-GB" altLang="de-DE" sz="1400" err="1">
                <a:latin typeface="Calibri"/>
                <a:ea typeface="ＭＳ Ｐゴシック"/>
                <a:cs typeface="Calibri"/>
              </a:rPr>
              <a:t>Borsigstraße</a:t>
            </a:r>
            <a:r>
              <a:rPr lang="en-GB" altLang="de-DE" sz="1400">
                <a:latin typeface="Calibri"/>
                <a:ea typeface="ＭＳ Ｐゴシック"/>
                <a:cs typeface="Calibri"/>
              </a:rPr>
              <a:t>) </a:t>
            </a:r>
            <a:r>
              <a:rPr lang="en-GB" altLang="de-DE" sz="1400" err="1">
                <a:latin typeface="Calibri"/>
                <a:ea typeface="ＭＳ Ｐゴシック"/>
                <a:cs typeface="Calibri"/>
              </a:rPr>
              <a:t>sowie</a:t>
            </a:r>
            <a:r>
              <a:rPr lang="en-GB" altLang="de-DE" sz="1400">
                <a:latin typeface="Calibri"/>
                <a:ea typeface="ＭＳ Ｐゴシック"/>
                <a:cs typeface="Calibri"/>
              </a:rPr>
              <a:t> das Gymnasium </a:t>
            </a:r>
            <a:r>
              <a:rPr lang="en-GB" altLang="de-DE" sz="1400" err="1">
                <a:latin typeface="Calibri"/>
                <a:ea typeface="ＭＳ Ｐゴシック"/>
                <a:cs typeface="Calibri"/>
              </a:rPr>
              <a:t>mit</a:t>
            </a:r>
            <a:r>
              <a:rPr lang="en-GB" altLang="de-DE" sz="1400">
                <a:latin typeface="Calibri"/>
                <a:ea typeface="ＭＳ Ｐゴシック"/>
                <a:cs typeface="Calibri"/>
              </a:rPr>
              <a:t> </a:t>
            </a:r>
            <a:r>
              <a:rPr lang="en-GB" altLang="de-DE" sz="1400" err="1">
                <a:latin typeface="Calibri"/>
                <a:ea typeface="ＭＳ Ｐゴシック"/>
                <a:cs typeface="Calibri"/>
              </a:rPr>
              <a:t>anfangs</a:t>
            </a:r>
            <a:r>
              <a:rPr lang="en-GB" altLang="de-DE" sz="1400">
                <a:latin typeface="Calibri"/>
                <a:ea typeface="ＭＳ Ｐゴシック"/>
                <a:cs typeface="Calibri"/>
              </a:rPr>
              <a:t> </a:t>
            </a:r>
            <a:r>
              <a:rPr lang="en-GB" altLang="de-DE" sz="1400" err="1">
                <a:latin typeface="Calibri"/>
                <a:ea typeface="ＭＳ Ｐゴシック"/>
                <a:cs typeface="Calibri"/>
              </a:rPr>
              <a:t>einer</a:t>
            </a:r>
            <a:r>
              <a:rPr lang="en-GB" altLang="de-DE" sz="1400">
                <a:latin typeface="Calibri"/>
                <a:ea typeface="ＭＳ Ｐゴシック"/>
                <a:cs typeface="Calibri"/>
              </a:rPr>
              <a:t> </a:t>
            </a:r>
            <a:r>
              <a:rPr lang="en-GB" altLang="de-DE" sz="1400" err="1">
                <a:latin typeface="Calibri"/>
                <a:ea typeface="ＭＳ Ｐゴシック"/>
                <a:cs typeface="Calibri"/>
              </a:rPr>
              <a:t>Eingangsklasse</a:t>
            </a:r>
            <a:r>
              <a:rPr lang="en-GB" altLang="de-DE" sz="1400">
                <a:latin typeface="Calibri"/>
                <a:ea typeface="ＭＳ Ｐゴシック"/>
                <a:cs typeface="Calibri"/>
              </a:rPr>
              <a:t>. Seit 2013 </a:t>
            </a:r>
            <a:r>
              <a:rPr lang="en-GB" altLang="de-DE" sz="1400" err="1">
                <a:latin typeface="Calibri"/>
                <a:ea typeface="ＭＳ Ｐゴシック"/>
                <a:cs typeface="Calibri"/>
              </a:rPr>
              <a:t>sind</a:t>
            </a:r>
            <a:r>
              <a:rPr lang="en-GB" altLang="de-DE" sz="1400">
                <a:latin typeface="Calibri"/>
                <a:ea typeface="ＭＳ Ｐゴシック"/>
                <a:cs typeface="Calibri"/>
              </a:rPr>
              <a:t> </a:t>
            </a:r>
            <a:r>
              <a:rPr lang="en-GB" altLang="de-DE" sz="1400" err="1">
                <a:latin typeface="Calibri"/>
                <a:ea typeface="ＭＳ Ｐゴシック"/>
                <a:cs typeface="Calibri"/>
              </a:rPr>
              <a:t>wir</a:t>
            </a:r>
            <a:r>
              <a:rPr lang="en-GB" altLang="de-DE" sz="1400">
                <a:latin typeface="Calibri"/>
                <a:ea typeface="ＭＳ Ｐゴシック"/>
                <a:cs typeface="Calibri"/>
              </a:rPr>
              <a:t> </a:t>
            </a:r>
            <a:r>
              <a:rPr lang="en-GB" altLang="de-DE" sz="1400" err="1">
                <a:latin typeface="Calibri"/>
                <a:ea typeface="ＭＳ Ｐゴシック"/>
                <a:cs typeface="Calibri"/>
              </a:rPr>
              <a:t>dreizügig</a:t>
            </a:r>
            <a:r>
              <a:rPr lang="en-GB" altLang="de-DE" sz="1400">
                <a:latin typeface="Calibri"/>
                <a:ea typeface="ＭＳ Ｐゴシック"/>
                <a:cs typeface="Calibri"/>
              </a:rPr>
              <a:t> und </a:t>
            </a:r>
            <a:r>
              <a:rPr lang="en-GB" altLang="de-DE" sz="1400" err="1">
                <a:latin typeface="Calibri"/>
                <a:ea typeface="ＭＳ Ｐゴシック"/>
                <a:cs typeface="Calibri"/>
              </a:rPr>
              <a:t>seit</a:t>
            </a:r>
            <a:r>
              <a:rPr lang="en-GB" altLang="de-DE" sz="1400">
                <a:latin typeface="Calibri"/>
                <a:ea typeface="ＭＳ Ｐゴシック"/>
                <a:cs typeface="Calibri"/>
              </a:rPr>
              <a:t> </a:t>
            </a:r>
            <a:r>
              <a:rPr lang="en-GB" altLang="de-DE" sz="1400" err="1">
                <a:latin typeface="Calibri"/>
                <a:ea typeface="ＭＳ Ｐゴシック"/>
                <a:cs typeface="Calibri"/>
              </a:rPr>
              <a:t>dem</a:t>
            </a:r>
            <a:r>
              <a:rPr lang="en-GB" altLang="de-DE" sz="1400">
                <a:latin typeface="Calibri"/>
                <a:ea typeface="ＭＳ Ｐゴシック"/>
                <a:cs typeface="Calibri"/>
              </a:rPr>
              <a:t> </a:t>
            </a:r>
            <a:r>
              <a:rPr lang="en-GB" altLang="de-DE" sz="1400" err="1">
                <a:latin typeface="Calibri"/>
                <a:ea typeface="ＭＳ Ｐゴシック"/>
                <a:cs typeface="Calibri"/>
              </a:rPr>
              <a:t>Schuljahr</a:t>
            </a:r>
            <a:r>
              <a:rPr lang="en-GB" altLang="de-DE" sz="1400">
                <a:latin typeface="Calibri"/>
                <a:ea typeface="ＭＳ Ｐゴシック"/>
                <a:cs typeface="Calibri"/>
              </a:rPr>
              <a:t> 2014/15 </a:t>
            </a:r>
            <a:r>
              <a:rPr lang="en-GB" altLang="de-DE" sz="1400" err="1">
                <a:latin typeface="Calibri"/>
                <a:ea typeface="ＭＳ Ｐゴシック"/>
                <a:cs typeface="Calibri"/>
              </a:rPr>
              <a:t>sogar</a:t>
            </a:r>
            <a:r>
              <a:rPr lang="en-GB" altLang="de-DE" sz="1400">
                <a:latin typeface="Calibri"/>
                <a:ea typeface="ＭＳ Ｐゴシック"/>
                <a:cs typeface="Calibri"/>
              </a:rPr>
              <a:t> </a:t>
            </a:r>
            <a:r>
              <a:rPr lang="en-GB" altLang="de-DE" sz="1400" err="1">
                <a:latin typeface="Calibri"/>
                <a:ea typeface="ＭＳ Ｐゴシック"/>
                <a:cs typeface="Calibri"/>
              </a:rPr>
              <a:t>vierzügig</a:t>
            </a:r>
            <a:r>
              <a:rPr lang="en-GB" altLang="de-DE" sz="1400">
                <a:latin typeface="Calibri"/>
                <a:ea typeface="ＭＳ Ｐゴシック"/>
                <a:cs typeface="Calibri"/>
              </a:rPr>
              <a:t>. </a:t>
            </a:r>
            <a:endParaRPr lang="en-GB" altLang="de-DE" sz="1400"/>
          </a:p>
          <a:p>
            <a:pPr marL="0" indent="0" eaLnBrk="1" hangingPunct="1">
              <a:lnSpc>
                <a:spcPct val="150000"/>
              </a:lnSpc>
              <a:buFont typeface="Arial" panose="020B0604020202020204" pitchFamily="34" charset="0"/>
              <a:buNone/>
              <a:defRPr/>
            </a:pPr>
            <a:r>
              <a:rPr lang="en-GB" altLang="de-DE" sz="1400" b="1" err="1">
                <a:latin typeface="Calibri"/>
                <a:ea typeface="ＭＳ Ｐゴシック"/>
                <a:cs typeface="Calibri"/>
              </a:rPr>
              <a:t>Pädagogisches</a:t>
            </a:r>
            <a:r>
              <a:rPr lang="en-GB" altLang="de-DE" sz="1400" b="1">
                <a:latin typeface="Calibri"/>
                <a:ea typeface="ＭＳ Ｐゴシック"/>
                <a:cs typeface="Calibri"/>
              </a:rPr>
              <a:t> </a:t>
            </a:r>
            <a:r>
              <a:rPr lang="en-GB" altLang="de-DE" sz="1400" b="1" err="1">
                <a:latin typeface="Calibri"/>
                <a:ea typeface="ＭＳ Ｐゴシック"/>
                <a:cs typeface="Calibri"/>
              </a:rPr>
              <a:t>Konzept</a:t>
            </a:r>
            <a:r>
              <a:rPr lang="en-GB" altLang="de-DE" sz="1400">
                <a:latin typeface="Calibri"/>
                <a:ea typeface="ＭＳ Ｐゴシック"/>
                <a:cs typeface="Calibri"/>
              </a:rPr>
              <a:t>: Wir </a:t>
            </a:r>
            <a:r>
              <a:rPr lang="en-GB" altLang="de-DE" sz="1400" err="1">
                <a:latin typeface="Calibri"/>
                <a:ea typeface="ＭＳ Ｐゴシック"/>
                <a:cs typeface="Calibri"/>
              </a:rPr>
              <a:t>sind</a:t>
            </a:r>
            <a:r>
              <a:rPr lang="en-GB" altLang="de-DE" sz="1400">
                <a:latin typeface="Calibri"/>
                <a:ea typeface="ＭＳ Ｐゴシック"/>
                <a:cs typeface="Calibri"/>
              </a:rPr>
              <a:t> </a:t>
            </a:r>
            <a:r>
              <a:rPr lang="en-GB" altLang="de-DE" sz="1400" err="1">
                <a:latin typeface="Calibri"/>
                <a:ea typeface="ＭＳ Ｐゴシック"/>
                <a:cs typeface="Calibri"/>
              </a:rPr>
              <a:t>ein</a:t>
            </a:r>
            <a:r>
              <a:rPr lang="en-GB" altLang="de-DE" sz="1400">
                <a:latin typeface="Calibri"/>
                <a:ea typeface="ＭＳ Ｐゴシック"/>
                <a:cs typeface="Calibri"/>
              </a:rPr>
              <a:t> </a:t>
            </a:r>
            <a:r>
              <a:rPr lang="en-GB" altLang="de-DE" sz="1400" err="1">
                <a:latin typeface="Calibri"/>
                <a:ea typeface="ＭＳ Ｐゴシック"/>
                <a:cs typeface="Calibri"/>
              </a:rPr>
              <a:t>städtisches</a:t>
            </a:r>
            <a:r>
              <a:rPr lang="en-GB" altLang="de-DE" sz="1400">
                <a:latin typeface="Calibri"/>
                <a:ea typeface="ＭＳ Ｐゴシック"/>
                <a:cs typeface="Calibri"/>
              </a:rPr>
              <a:t> Gymnasium </a:t>
            </a:r>
            <a:r>
              <a:rPr lang="en-GB" altLang="de-DE" sz="1400" err="1">
                <a:latin typeface="Calibri"/>
                <a:ea typeface="ＭＳ Ｐゴシック"/>
                <a:cs typeface="Calibri"/>
              </a:rPr>
              <a:t>mit</a:t>
            </a:r>
            <a:r>
              <a:rPr lang="en-GB" altLang="de-DE" sz="1400">
                <a:latin typeface="Calibri"/>
                <a:ea typeface="ＭＳ Ｐゴシック"/>
                <a:cs typeface="Calibri"/>
              </a:rPr>
              <a:t> </a:t>
            </a:r>
            <a:r>
              <a:rPr lang="en-GB" altLang="de-DE" sz="1400" err="1">
                <a:latin typeface="Calibri"/>
                <a:ea typeface="ＭＳ Ｐゴシック"/>
                <a:cs typeface="Calibri"/>
              </a:rPr>
              <a:t>einer</a:t>
            </a:r>
            <a:r>
              <a:rPr lang="en-GB" altLang="de-DE" sz="1400">
                <a:latin typeface="Calibri"/>
                <a:ea typeface="ＭＳ Ｐゴシック"/>
                <a:cs typeface="Calibri"/>
              </a:rPr>
              <a:t> </a:t>
            </a:r>
            <a:r>
              <a:rPr lang="en-GB" altLang="de-DE" sz="1400" err="1">
                <a:latin typeface="Calibri"/>
                <a:ea typeface="ＭＳ Ｐゴシック"/>
                <a:cs typeface="Calibri"/>
              </a:rPr>
              <a:t>besonderen</a:t>
            </a:r>
            <a:r>
              <a:rPr lang="en-GB" altLang="de-DE" sz="1400">
                <a:latin typeface="Calibri"/>
                <a:ea typeface="ＭＳ Ｐゴシック"/>
                <a:cs typeface="Calibri"/>
              </a:rPr>
              <a:t> </a:t>
            </a:r>
            <a:r>
              <a:rPr lang="en-GB" altLang="de-DE" sz="1400" err="1">
                <a:latin typeface="Calibri"/>
                <a:ea typeface="ＭＳ Ｐゴシック"/>
                <a:cs typeface="Calibri"/>
              </a:rPr>
              <a:t>pädagogischen</a:t>
            </a:r>
            <a:r>
              <a:rPr lang="en-GB" altLang="de-DE" sz="1400">
                <a:latin typeface="Calibri"/>
                <a:ea typeface="ＭＳ Ｐゴシック"/>
                <a:cs typeface="Calibri"/>
              </a:rPr>
              <a:t> </a:t>
            </a:r>
            <a:r>
              <a:rPr lang="en-GB" altLang="de-DE" sz="1400" err="1">
                <a:latin typeface="Calibri"/>
                <a:ea typeface="ＭＳ Ｐゴシック"/>
                <a:cs typeface="Calibri"/>
              </a:rPr>
              <a:t>Ausprägung</a:t>
            </a:r>
            <a:r>
              <a:rPr lang="en-GB" altLang="de-DE" sz="1400">
                <a:latin typeface="Calibri"/>
                <a:ea typeface="ＭＳ Ｐゴシック"/>
                <a:cs typeface="Calibri"/>
              </a:rPr>
              <a:t>, der Montessori-</a:t>
            </a:r>
            <a:r>
              <a:rPr lang="en-GB" altLang="de-DE" sz="1400" err="1">
                <a:latin typeface="Calibri"/>
                <a:ea typeface="ＭＳ Ｐゴシック"/>
                <a:cs typeface="Calibri"/>
              </a:rPr>
              <a:t>Pädagogik</a:t>
            </a:r>
            <a:r>
              <a:rPr lang="en-GB" altLang="de-DE" sz="1400">
                <a:latin typeface="Calibri"/>
                <a:ea typeface="ＭＳ Ｐゴシック"/>
                <a:cs typeface="Calibri"/>
              </a:rPr>
              <a:t>. Die von Maria Montessori </a:t>
            </a:r>
            <a:r>
              <a:rPr lang="en-GB" altLang="de-DE" sz="1400" err="1">
                <a:latin typeface="Calibri"/>
                <a:ea typeface="ＭＳ Ｐゴシック"/>
                <a:cs typeface="Calibri"/>
              </a:rPr>
              <a:t>ursprünglich</a:t>
            </a:r>
            <a:r>
              <a:rPr lang="en-GB" altLang="de-DE" sz="1400">
                <a:latin typeface="Calibri"/>
                <a:ea typeface="ＭＳ Ｐゴシック"/>
                <a:cs typeface="Calibri"/>
              </a:rPr>
              <a:t> für die </a:t>
            </a:r>
            <a:r>
              <a:rPr lang="en-GB" altLang="de-DE" sz="1400" err="1">
                <a:latin typeface="Calibri"/>
                <a:ea typeface="ＭＳ Ｐゴシック"/>
                <a:cs typeface="Calibri"/>
              </a:rPr>
              <a:t>Grundschule</a:t>
            </a:r>
            <a:r>
              <a:rPr lang="en-GB" altLang="de-DE" sz="1400">
                <a:latin typeface="Calibri"/>
                <a:ea typeface="ＭＳ Ｐゴシック"/>
                <a:cs typeface="Calibri"/>
              </a:rPr>
              <a:t> </a:t>
            </a:r>
            <a:r>
              <a:rPr lang="en-GB" altLang="de-DE" sz="1400" err="1">
                <a:latin typeface="Calibri"/>
                <a:ea typeface="ＭＳ Ｐゴシック"/>
                <a:cs typeface="Calibri"/>
              </a:rPr>
              <a:t>konzipierte</a:t>
            </a:r>
            <a:r>
              <a:rPr lang="en-GB" altLang="de-DE" sz="1400">
                <a:latin typeface="Calibri"/>
                <a:ea typeface="ＭＳ Ｐゴシック"/>
                <a:cs typeface="Calibri"/>
              </a:rPr>
              <a:t> </a:t>
            </a:r>
            <a:r>
              <a:rPr lang="en-GB" altLang="de-DE" sz="1400" err="1">
                <a:latin typeface="Calibri"/>
                <a:ea typeface="ＭＳ Ｐゴシック"/>
                <a:cs typeface="Calibri"/>
              </a:rPr>
              <a:t>Pädagogik</a:t>
            </a:r>
            <a:r>
              <a:rPr lang="en-GB" altLang="de-DE" sz="1400">
                <a:latin typeface="Calibri"/>
                <a:ea typeface="ＭＳ Ｐゴシック"/>
                <a:cs typeface="Calibri"/>
              </a:rPr>
              <a:t> </a:t>
            </a:r>
            <a:r>
              <a:rPr lang="en-GB" altLang="de-DE" sz="1400" err="1">
                <a:latin typeface="Calibri"/>
                <a:ea typeface="ＭＳ Ｐゴシック"/>
                <a:cs typeface="Calibri"/>
              </a:rPr>
              <a:t>versuchen</a:t>
            </a:r>
            <a:r>
              <a:rPr lang="en-GB" altLang="de-DE" sz="1400">
                <a:latin typeface="Calibri"/>
                <a:ea typeface="ＭＳ Ｐゴシック"/>
                <a:cs typeface="Calibri"/>
              </a:rPr>
              <a:t> </a:t>
            </a:r>
            <a:r>
              <a:rPr lang="en-GB" altLang="de-DE" sz="1400" err="1">
                <a:latin typeface="Calibri"/>
                <a:ea typeface="ＭＳ Ｐゴシック"/>
                <a:cs typeface="Calibri"/>
              </a:rPr>
              <a:t>wir</a:t>
            </a:r>
            <a:r>
              <a:rPr lang="en-GB" altLang="de-DE" sz="1400">
                <a:latin typeface="Calibri"/>
                <a:ea typeface="ＭＳ Ｐゴシック"/>
                <a:cs typeface="Calibri"/>
              </a:rPr>
              <a:t> in der Unter- und </a:t>
            </a:r>
            <a:r>
              <a:rPr lang="en-GB" altLang="de-DE" sz="1400" err="1">
                <a:latin typeface="Calibri"/>
                <a:ea typeface="ＭＳ Ｐゴシック"/>
                <a:cs typeface="Calibri"/>
              </a:rPr>
              <a:t>Mittelstufe</a:t>
            </a:r>
            <a:r>
              <a:rPr lang="en-GB" altLang="de-DE" sz="1400">
                <a:latin typeface="Calibri"/>
                <a:ea typeface="ＭＳ Ｐゴシック"/>
                <a:cs typeface="Calibri"/>
              </a:rPr>
              <a:t> </a:t>
            </a:r>
            <a:r>
              <a:rPr lang="en-GB" altLang="de-DE" sz="1400" err="1">
                <a:latin typeface="Calibri"/>
                <a:ea typeface="ＭＳ Ｐゴシック"/>
                <a:cs typeface="Calibri"/>
              </a:rPr>
              <a:t>fortzuführen</a:t>
            </a:r>
            <a:r>
              <a:rPr lang="en-GB" altLang="de-DE" sz="1400">
                <a:latin typeface="Calibri"/>
                <a:ea typeface="ＭＳ Ｐゴシック"/>
                <a:cs typeface="Calibri"/>
              </a:rPr>
              <a:t>, </a:t>
            </a:r>
            <a:r>
              <a:rPr lang="en-GB" altLang="de-DE" sz="1400" err="1">
                <a:latin typeface="Calibri"/>
                <a:ea typeface="ＭＳ Ｐゴシック"/>
                <a:cs typeface="Calibri"/>
              </a:rPr>
              <a:t>z.B.</a:t>
            </a:r>
            <a:r>
              <a:rPr lang="en-GB" altLang="de-DE" sz="1400">
                <a:latin typeface="Calibri"/>
                <a:ea typeface="ＭＳ Ｐゴシック"/>
                <a:cs typeface="Calibri"/>
              </a:rPr>
              <a:t> </a:t>
            </a:r>
            <a:r>
              <a:rPr lang="en-GB" altLang="de-DE" sz="1400" err="1">
                <a:latin typeface="Calibri"/>
                <a:ea typeface="ＭＳ Ｐゴシック"/>
                <a:cs typeface="Calibri"/>
              </a:rPr>
              <a:t>durch</a:t>
            </a:r>
            <a:r>
              <a:rPr lang="en-GB" altLang="de-DE" sz="1400">
                <a:latin typeface="Calibri"/>
                <a:ea typeface="ＭＳ Ｐゴシック"/>
                <a:cs typeface="Calibri"/>
              </a:rPr>
              <a:t> die </a:t>
            </a:r>
            <a:r>
              <a:rPr lang="en-GB" altLang="de-DE" sz="1400" i="1" err="1">
                <a:latin typeface="Calibri"/>
                <a:ea typeface="ＭＳ Ｐゴシック"/>
                <a:cs typeface="Calibri"/>
              </a:rPr>
              <a:t>Wahlarbeit</a:t>
            </a:r>
            <a:r>
              <a:rPr lang="en-GB" altLang="de-DE" sz="1400">
                <a:latin typeface="Calibri"/>
                <a:ea typeface="ＭＳ Ｐゴシック"/>
                <a:cs typeface="Calibri"/>
              </a:rPr>
              <a:t> (-&gt; Homepage) in der </a:t>
            </a:r>
            <a:r>
              <a:rPr lang="en-GB" altLang="de-DE" sz="1400" err="1">
                <a:latin typeface="Calibri"/>
                <a:ea typeface="ＭＳ Ｐゴシック"/>
                <a:cs typeface="Calibri"/>
              </a:rPr>
              <a:t>Unterstufe</a:t>
            </a:r>
            <a:r>
              <a:rPr lang="en-GB" altLang="de-DE" sz="1400">
                <a:latin typeface="Calibri"/>
                <a:ea typeface="ＭＳ Ｐゴシック"/>
                <a:cs typeface="Calibri"/>
              </a:rPr>
              <a:t>, </a:t>
            </a:r>
            <a:r>
              <a:rPr lang="en-GB" altLang="de-DE" sz="1400" err="1">
                <a:latin typeface="Calibri"/>
                <a:ea typeface="ＭＳ Ｐゴシック"/>
                <a:cs typeface="Calibri"/>
              </a:rPr>
              <a:t>durch</a:t>
            </a:r>
            <a:r>
              <a:rPr lang="en-GB" altLang="de-DE" sz="1400">
                <a:latin typeface="Calibri"/>
                <a:ea typeface="ＭＳ Ｐゴシック"/>
                <a:cs typeface="Calibri"/>
              </a:rPr>
              <a:t> die </a:t>
            </a:r>
            <a:r>
              <a:rPr lang="en-GB" altLang="de-DE" sz="1400" err="1">
                <a:latin typeface="Calibri"/>
                <a:ea typeface="ＭＳ Ｐゴシック"/>
                <a:cs typeface="Calibri"/>
              </a:rPr>
              <a:t>ebenfalls</a:t>
            </a:r>
            <a:r>
              <a:rPr lang="en-GB" altLang="de-DE" sz="1400">
                <a:latin typeface="Calibri"/>
                <a:ea typeface="ＭＳ Ｐゴシック"/>
                <a:cs typeface="Calibri"/>
              </a:rPr>
              <a:t> auf </a:t>
            </a:r>
            <a:r>
              <a:rPr lang="en-GB" altLang="de-DE" sz="1400" err="1">
                <a:latin typeface="Calibri"/>
                <a:ea typeface="ＭＳ Ｐゴシック"/>
                <a:cs typeface="Calibri"/>
              </a:rPr>
              <a:t>Selbstorganisation</a:t>
            </a:r>
            <a:r>
              <a:rPr lang="en-GB" altLang="de-DE" sz="1400">
                <a:latin typeface="Calibri"/>
                <a:ea typeface="ＭＳ Ｐゴシック"/>
                <a:cs typeface="Calibri"/>
              </a:rPr>
              <a:t> </a:t>
            </a:r>
            <a:r>
              <a:rPr lang="en-GB" altLang="de-DE" sz="1400" err="1">
                <a:latin typeface="Calibri"/>
                <a:ea typeface="ＭＳ Ｐゴシック"/>
                <a:cs typeface="Calibri"/>
              </a:rPr>
              <a:t>zielenden</a:t>
            </a:r>
            <a:r>
              <a:rPr lang="en-GB" altLang="de-DE" sz="1400">
                <a:latin typeface="Calibri"/>
                <a:ea typeface="ＭＳ Ｐゴシック"/>
                <a:cs typeface="Calibri"/>
              </a:rPr>
              <a:t> </a:t>
            </a:r>
            <a:r>
              <a:rPr lang="en-GB" altLang="de-DE" sz="1400" err="1">
                <a:latin typeface="Calibri"/>
                <a:ea typeface="ＭＳ Ｐゴシック"/>
                <a:cs typeface="Calibri"/>
              </a:rPr>
              <a:t>Lernzeiten</a:t>
            </a:r>
            <a:r>
              <a:rPr lang="en-GB" altLang="de-DE" sz="1400">
                <a:latin typeface="Calibri"/>
                <a:ea typeface="ＭＳ Ｐゴシック"/>
                <a:cs typeface="Calibri"/>
              </a:rPr>
              <a:t> und </a:t>
            </a:r>
            <a:r>
              <a:rPr lang="en-GB" altLang="de-DE" sz="1400" err="1">
                <a:latin typeface="Calibri"/>
                <a:ea typeface="ＭＳ Ｐゴシック"/>
                <a:cs typeface="Calibri"/>
              </a:rPr>
              <a:t>durch</a:t>
            </a:r>
            <a:r>
              <a:rPr lang="en-GB" altLang="de-DE" sz="1400">
                <a:latin typeface="Calibri"/>
                <a:ea typeface="ＭＳ Ｐゴシック"/>
                <a:cs typeface="Calibri"/>
              </a:rPr>
              <a:t> </a:t>
            </a:r>
            <a:r>
              <a:rPr lang="en-GB" altLang="de-DE" sz="1400" err="1">
                <a:latin typeface="Calibri"/>
                <a:ea typeface="ＭＳ Ｐゴシック"/>
                <a:cs typeface="Calibri"/>
              </a:rPr>
              <a:t>Projektarbeit</a:t>
            </a:r>
            <a:r>
              <a:rPr lang="en-GB" altLang="de-DE" sz="1400">
                <a:latin typeface="Calibri"/>
                <a:ea typeface="ＭＳ Ｐゴシック"/>
                <a:cs typeface="Calibri"/>
              </a:rPr>
              <a:t>. Auch </a:t>
            </a:r>
            <a:r>
              <a:rPr lang="en-GB" altLang="de-DE" sz="1400" err="1">
                <a:latin typeface="Calibri"/>
                <a:ea typeface="ＭＳ Ｐゴシック"/>
                <a:cs typeface="Calibri"/>
              </a:rPr>
              <a:t>beim</a:t>
            </a:r>
            <a:r>
              <a:rPr lang="en-GB" altLang="de-DE" sz="1400">
                <a:latin typeface="Calibri"/>
                <a:ea typeface="ＭＳ Ｐゴシック"/>
                <a:cs typeface="Calibri"/>
              </a:rPr>
              <a:t> Bau des </a:t>
            </a:r>
            <a:r>
              <a:rPr lang="en-GB" altLang="de-DE" sz="1400" err="1">
                <a:latin typeface="Calibri"/>
                <a:ea typeface="ＭＳ Ｐゴシック"/>
                <a:cs typeface="Calibri"/>
              </a:rPr>
              <a:t>Schulgebäudes</a:t>
            </a:r>
            <a:r>
              <a:rPr lang="en-GB" altLang="de-DE" sz="1400">
                <a:latin typeface="Calibri"/>
                <a:ea typeface="ＭＳ Ｐゴシック"/>
                <a:cs typeface="Calibri"/>
              </a:rPr>
              <a:t> </a:t>
            </a:r>
            <a:r>
              <a:rPr lang="en-GB" altLang="de-DE" sz="1400" err="1">
                <a:latin typeface="Calibri"/>
                <a:ea typeface="ＭＳ Ｐゴシック"/>
                <a:cs typeface="Calibri"/>
              </a:rPr>
              <a:t>wurde</a:t>
            </a:r>
            <a:r>
              <a:rPr lang="en-GB" altLang="de-DE" sz="1400">
                <a:latin typeface="Calibri"/>
                <a:ea typeface="ＭＳ Ｐゴシック"/>
                <a:cs typeface="Calibri"/>
              </a:rPr>
              <a:t> die Montessori-</a:t>
            </a:r>
            <a:r>
              <a:rPr lang="en-GB" altLang="de-DE" sz="1400" err="1">
                <a:latin typeface="Calibri"/>
                <a:ea typeface="ＭＳ Ｐゴシック"/>
                <a:cs typeface="Calibri"/>
              </a:rPr>
              <a:t>Pädagogik</a:t>
            </a:r>
            <a:r>
              <a:rPr lang="en-GB" altLang="de-DE" sz="1400">
                <a:latin typeface="Calibri"/>
                <a:ea typeface="ＭＳ Ｐゴシック"/>
                <a:cs typeface="Calibri"/>
              </a:rPr>
              <a:t> </a:t>
            </a:r>
            <a:r>
              <a:rPr lang="en-GB" altLang="de-DE" sz="1400" err="1">
                <a:latin typeface="Calibri"/>
                <a:ea typeface="ＭＳ Ｐゴシック"/>
                <a:cs typeface="Calibri"/>
              </a:rPr>
              <a:t>berücksichtigt</a:t>
            </a:r>
            <a:r>
              <a:rPr lang="en-GB" altLang="de-DE" sz="1400">
                <a:latin typeface="Calibri"/>
                <a:ea typeface="ＭＳ Ｐゴシック"/>
                <a:cs typeface="Calibri"/>
              </a:rPr>
              <a:t>. So </a:t>
            </a:r>
            <a:r>
              <a:rPr lang="en-GB" altLang="de-DE" sz="1400" err="1">
                <a:latin typeface="Calibri"/>
                <a:ea typeface="ＭＳ Ｐゴシック"/>
                <a:cs typeface="Calibri"/>
              </a:rPr>
              <a:t>haben</a:t>
            </a:r>
            <a:r>
              <a:rPr lang="en-GB" altLang="de-DE" sz="1400">
                <a:latin typeface="Calibri"/>
                <a:ea typeface="ＭＳ Ｐゴシック"/>
                <a:cs typeface="Calibri"/>
              </a:rPr>
              <a:t> </a:t>
            </a:r>
            <a:r>
              <a:rPr lang="en-GB" altLang="de-DE" sz="1400" err="1">
                <a:latin typeface="Calibri"/>
                <a:ea typeface="ＭＳ Ｐゴシック"/>
                <a:cs typeface="Calibri"/>
              </a:rPr>
              <a:t>wir</a:t>
            </a:r>
            <a:r>
              <a:rPr lang="en-GB" altLang="de-DE" sz="1400">
                <a:latin typeface="Calibri"/>
                <a:ea typeface="ＭＳ Ｐゴシック"/>
                <a:cs typeface="Calibri"/>
              </a:rPr>
              <a:t> extra </a:t>
            </a:r>
            <a:r>
              <a:rPr lang="en-GB" altLang="de-DE" sz="1400" err="1">
                <a:latin typeface="Calibri"/>
                <a:ea typeface="ＭＳ Ｐゴシック"/>
                <a:cs typeface="Calibri"/>
              </a:rPr>
              <a:t>breite</a:t>
            </a:r>
            <a:r>
              <a:rPr lang="en-GB" altLang="de-DE" sz="1400">
                <a:latin typeface="Calibri"/>
                <a:ea typeface="ＭＳ Ｐゴシック"/>
                <a:cs typeface="Calibri"/>
              </a:rPr>
              <a:t> </a:t>
            </a:r>
            <a:r>
              <a:rPr lang="en-GB" altLang="de-DE" sz="1400" err="1">
                <a:latin typeface="Calibri"/>
                <a:ea typeface="ＭＳ Ｐゴシック"/>
                <a:cs typeface="Calibri"/>
              </a:rPr>
              <a:t>Flure</a:t>
            </a:r>
            <a:r>
              <a:rPr lang="en-GB" altLang="de-DE" sz="1400">
                <a:latin typeface="Calibri"/>
                <a:ea typeface="ＭＳ Ｐゴシック"/>
                <a:cs typeface="Calibri"/>
              </a:rPr>
              <a:t> </a:t>
            </a:r>
            <a:r>
              <a:rPr lang="en-GB" altLang="de-DE" sz="1400" err="1">
                <a:latin typeface="Calibri"/>
                <a:ea typeface="ＭＳ Ｐゴシック"/>
                <a:cs typeface="Calibri"/>
              </a:rPr>
              <a:t>mit</a:t>
            </a:r>
            <a:r>
              <a:rPr lang="en-GB" altLang="de-DE" sz="1400">
                <a:latin typeface="Calibri"/>
                <a:ea typeface="ＭＳ Ｐゴシック"/>
                <a:cs typeface="Calibri"/>
              </a:rPr>
              <a:t> </a:t>
            </a:r>
            <a:r>
              <a:rPr lang="en-GB" altLang="de-DE" sz="1400" err="1">
                <a:latin typeface="Calibri"/>
                <a:ea typeface="ＭＳ Ｐゴシック"/>
                <a:cs typeface="Calibri"/>
              </a:rPr>
              <a:t>Stillen</a:t>
            </a:r>
            <a:r>
              <a:rPr lang="en-GB" altLang="de-DE" sz="1400">
                <a:latin typeface="Calibri"/>
                <a:ea typeface="ＭＳ Ｐゴシック"/>
                <a:cs typeface="Calibri"/>
              </a:rPr>
              <a:t> </a:t>
            </a:r>
            <a:r>
              <a:rPr lang="en-GB" altLang="de-DE" sz="1400" err="1">
                <a:latin typeface="Calibri"/>
                <a:ea typeface="ＭＳ Ｐゴシック"/>
                <a:cs typeface="Calibri"/>
              </a:rPr>
              <a:t>Winkeln</a:t>
            </a:r>
            <a:r>
              <a:rPr lang="en-GB" altLang="de-DE" sz="1400">
                <a:latin typeface="Calibri"/>
                <a:ea typeface="ＭＳ Ｐゴシック"/>
                <a:cs typeface="Calibri"/>
              </a:rPr>
              <a:t>, wo </a:t>
            </a:r>
            <a:r>
              <a:rPr lang="en-GB" altLang="de-DE" sz="1400" err="1">
                <a:latin typeface="Calibri"/>
                <a:ea typeface="ＭＳ Ｐゴシック"/>
                <a:cs typeface="Calibri"/>
              </a:rPr>
              <a:t>wir</a:t>
            </a:r>
            <a:r>
              <a:rPr lang="en-GB" altLang="de-DE" sz="1400">
                <a:latin typeface="Calibri"/>
                <a:ea typeface="ＭＳ Ｐゴシック"/>
                <a:cs typeface="Calibri"/>
              </a:rPr>
              <a:t> </a:t>
            </a:r>
            <a:r>
              <a:rPr lang="en-GB" altLang="de-DE" sz="1400" err="1">
                <a:latin typeface="Calibri"/>
                <a:ea typeface="ＭＳ Ｐゴシック"/>
                <a:cs typeface="Calibri"/>
              </a:rPr>
              <a:t>unsere</a:t>
            </a:r>
            <a:r>
              <a:rPr lang="en-GB" altLang="de-DE" sz="1400">
                <a:latin typeface="Calibri"/>
                <a:ea typeface="ＭＳ Ｐゴシック"/>
                <a:cs typeface="Calibri"/>
              </a:rPr>
              <a:t> </a:t>
            </a:r>
            <a:r>
              <a:rPr lang="en-GB" altLang="de-DE" sz="1400" err="1">
                <a:latin typeface="Calibri"/>
                <a:ea typeface="ＭＳ Ｐゴシック"/>
                <a:cs typeface="Calibri"/>
              </a:rPr>
              <a:t>Schüler:innen</a:t>
            </a:r>
            <a:r>
              <a:rPr lang="en-GB" altLang="de-DE" sz="1400">
                <a:latin typeface="Calibri"/>
                <a:ea typeface="ＭＳ Ｐゴシック"/>
                <a:cs typeface="Calibri"/>
              </a:rPr>
              <a:t> </a:t>
            </a:r>
            <a:r>
              <a:rPr lang="en-GB" altLang="de-DE" sz="1400" err="1">
                <a:latin typeface="Calibri"/>
                <a:ea typeface="ＭＳ Ｐゴシック"/>
                <a:cs typeface="Calibri"/>
              </a:rPr>
              <a:t>differenziert</a:t>
            </a:r>
            <a:r>
              <a:rPr lang="en-GB" altLang="de-DE" sz="1400">
                <a:latin typeface="Calibri"/>
                <a:ea typeface="ＭＳ Ｐゴシック"/>
                <a:cs typeface="Calibri"/>
              </a:rPr>
              <a:t> </a:t>
            </a:r>
            <a:r>
              <a:rPr lang="en-GB" altLang="de-DE" sz="1400" err="1">
                <a:latin typeface="Calibri"/>
                <a:ea typeface="ＭＳ Ｐゴシック"/>
                <a:cs typeface="Calibri"/>
              </a:rPr>
              <a:t>lernen</a:t>
            </a:r>
            <a:r>
              <a:rPr lang="en-GB" altLang="de-DE" sz="1400">
                <a:latin typeface="Calibri"/>
                <a:ea typeface="ＭＳ Ｐゴシック"/>
                <a:cs typeface="Calibri"/>
              </a:rPr>
              <a:t> und </a:t>
            </a:r>
            <a:r>
              <a:rPr lang="en-GB" altLang="de-DE" sz="1400" err="1">
                <a:latin typeface="Calibri"/>
                <a:ea typeface="ＭＳ Ｐゴシック"/>
                <a:cs typeface="Calibri"/>
              </a:rPr>
              <a:t>arbeiten</a:t>
            </a:r>
            <a:r>
              <a:rPr lang="en-GB" altLang="de-DE" sz="1400">
                <a:latin typeface="Calibri"/>
                <a:ea typeface="ＭＳ Ｐゴシック"/>
                <a:cs typeface="Calibri"/>
              </a:rPr>
              <a:t> </a:t>
            </a:r>
            <a:r>
              <a:rPr lang="en-GB" altLang="de-DE" sz="1400" err="1">
                <a:latin typeface="Calibri"/>
                <a:ea typeface="ＭＳ Ｐゴシック"/>
                <a:cs typeface="Calibri"/>
              </a:rPr>
              <a:t>lassen</a:t>
            </a:r>
            <a:r>
              <a:rPr lang="en-GB" altLang="de-DE" sz="1400">
                <a:latin typeface="Calibri"/>
                <a:ea typeface="ＭＳ Ｐゴシック"/>
                <a:cs typeface="Calibri"/>
              </a:rPr>
              <a:t> </a:t>
            </a:r>
            <a:r>
              <a:rPr lang="en-GB" altLang="de-DE" sz="1400" err="1">
                <a:latin typeface="Calibri"/>
                <a:ea typeface="ＭＳ Ｐゴシック"/>
                <a:cs typeface="Calibri"/>
              </a:rPr>
              <a:t>können</a:t>
            </a:r>
            <a:r>
              <a:rPr lang="en-GB" altLang="de-DE" sz="1400">
                <a:latin typeface="Calibri"/>
                <a:ea typeface="ＭＳ Ｐゴシック"/>
                <a:cs typeface="Calibri"/>
              </a:rPr>
              <a:t>; die </a:t>
            </a:r>
            <a:r>
              <a:rPr lang="en-GB" altLang="de-DE" sz="1400" err="1">
                <a:latin typeface="Calibri"/>
                <a:ea typeface="ＭＳ Ｐゴシック"/>
                <a:cs typeface="Calibri"/>
              </a:rPr>
              <a:t>Klassenräume</a:t>
            </a:r>
            <a:r>
              <a:rPr lang="en-GB" altLang="de-DE" sz="1400">
                <a:latin typeface="Calibri"/>
                <a:ea typeface="ＭＳ Ｐゴシック"/>
                <a:cs typeface="Calibri"/>
              </a:rPr>
              <a:t> </a:t>
            </a:r>
            <a:r>
              <a:rPr lang="en-GB" altLang="de-DE" sz="1400" err="1">
                <a:latin typeface="Calibri"/>
                <a:ea typeface="ＭＳ Ｐゴシック"/>
                <a:cs typeface="Calibri"/>
              </a:rPr>
              <a:t>haben</a:t>
            </a:r>
            <a:r>
              <a:rPr lang="en-GB" altLang="de-DE" sz="1400">
                <a:latin typeface="Calibri"/>
                <a:ea typeface="ＭＳ Ｐゴシック"/>
                <a:cs typeface="Calibri"/>
              </a:rPr>
              <a:t> </a:t>
            </a:r>
            <a:r>
              <a:rPr lang="en-GB" altLang="de-DE" sz="1400" err="1">
                <a:latin typeface="Calibri"/>
                <a:ea typeface="ＭＳ Ｐゴシック"/>
                <a:cs typeface="Calibri"/>
              </a:rPr>
              <a:t>Zwischenräume</a:t>
            </a:r>
            <a:r>
              <a:rPr lang="en-GB" altLang="de-DE" sz="1400">
                <a:latin typeface="Calibri"/>
                <a:ea typeface="ＭＳ Ｐゴシック"/>
                <a:cs typeface="Calibri"/>
              </a:rPr>
              <a:t>, in </a:t>
            </a:r>
            <a:r>
              <a:rPr lang="en-GB" altLang="de-DE" sz="1400" err="1">
                <a:latin typeface="Calibri"/>
                <a:ea typeface="ＭＳ Ｐゴシック"/>
                <a:cs typeface="Calibri"/>
              </a:rPr>
              <a:t>denen</a:t>
            </a:r>
            <a:r>
              <a:rPr lang="en-GB" altLang="de-DE" sz="1400">
                <a:latin typeface="Calibri"/>
                <a:ea typeface="ＭＳ Ｐゴシック"/>
                <a:cs typeface="Calibri"/>
              </a:rPr>
              <a:t> </a:t>
            </a:r>
            <a:r>
              <a:rPr lang="en-GB" altLang="de-DE" sz="1400" err="1">
                <a:latin typeface="Calibri"/>
                <a:ea typeface="ＭＳ Ｐゴシック"/>
                <a:cs typeface="Calibri"/>
              </a:rPr>
              <a:t>ebenfalls</a:t>
            </a:r>
            <a:r>
              <a:rPr lang="en-GB" altLang="de-DE" sz="1400">
                <a:latin typeface="Calibri"/>
                <a:ea typeface="ＭＳ Ｐゴシック"/>
                <a:cs typeface="Calibri"/>
              </a:rPr>
              <a:t> am PC </a:t>
            </a:r>
            <a:r>
              <a:rPr lang="en-GB" altLang="de-DE" sz="1400" err="1">
                <a:latin typeface="Calibri"/>
                <a:ea typeface="ＭＳ Ｐゴシック"/>
                <a:cs typeface="Calibri"/>
              </a:rPr>
              <a:t>oder</a:t>
            </a:r>
            <a:r>
              <a:rPr lang="en-GB" altLang="de-DE" sz="1400">
                <a:latin typeface="Calibri"/>
                <a:ea typeface="ＭＳ Ｐゴシック"/>
                <a:cs typeface="Calibri"/>
              </a:rPr>
              <a:t> in </a:t>
            </a:r>
            <a:r>
              <a:rPr lang="en-GB" altLang="de-DE" sz="1400" err="1">
                <a:latin typeface="Calibri"/>
                <a:ea typeface="ＭＳ Ｐゴシック"/>
                <a:cs typeface="Calibri"/>
              </a:rPr>
              <a:t>Kleingruppen</a:t>
            </a:r>
            <a:r>
              <a:rPr lang="en-GB" altLang="de-DE" sz="1400">
                <a:latin typeface="Calibri"/>
                <a:ea typeface="ＭＳ Ｐゴシック"/>
                <a:cs typeface="Calibri"/>
              </a:rPr>
              <a:t> </a:t>
            </a:r>
            <a:r>
              <a:rPr lang="en-GB" altLang="de-DE" sz="1400" err="1">
                <a:latin typeface="Calibri"/>
                <a:ea typeface="ＭＳ Ｐゴシック"/>
                <a:cs typeface="Calibri"/>
              </a:rPr>
              <a:t>gearbeitet</a:t>
            </a:r>
            <a:r>
              <a:rPr lang="en-GB" altLang="de-DE" sz="1400">
                <a:latin typeface="Calibri"/>
                <a:ea typeface="ＭＳ Ｐゴシック"/>
                <a:cs typeface="Calibri"/>
              </a:rPr>
              <a:t> </a:t>
            </a:r>
            <a:r>
              <a:rPr lang="en-GB" altLang="de-DE" sz="1400" err="1">
                <a:latin typeface="Calibri"/>
                <a:ea typeface="ＭＳ Ｐゴシック"/>
                <a:cs typeface="Calibri"/>
              </a:rPr>
              <a:t>werden</a:t>
            </a:r>
            <a:r>
              <a:rPr lang="en-GB" altLang="de-DE" sz="1400">
                <a:latin typeface="Calibri"/>
                <a:ea typeface="ＭＳ Ｐゴシック"/>
                <a:cs typeface="Calibri"/>
              </a:rPr>
              <a:t> </a:t>
            </a:r>
            <a:r>
              <a:rPr lang="en-GB" altLang="de-DE" sz="1400" err="1">
                <a:latin typeface="Calibri"/>
                <a:ea typeface="ＭＳ Ｐゴシック"/>
                <a:cs typeface="Calibri"/>
              </a:rPr>
              <a:t>kann</a:t>
            </a:r>
            <a:r>
              <a:rPr lang="en-GB" altLang="de-DE" sz="1400">
                <a:latin typeface="Calibri"/>
                <a:ea typeface="ＭＳ Ｐゴシック"/>
                <a:cs typeface="Calibri"/>
              </a:rPr>
              <a:t>.</a:t>
            </a:r>
          </a:p>
          <a:p>
            <a:pPr marL="0" indent="0" eaLnBrk="1" hangingPunct="1">
              <a:lnSpc>
                <a:spcPct val="150000"/>
              </a:lnSpc>
              <a:buNone/>
              <a:defRPr/>
            </a:pPr>
            <a:r>
              <a:rPr lang="en-GB" altLang="de-DE" sz="1400" err="1">
                <a:latin typeface="Calibri"/>
                <a:ea typeface="ＭＳ Ｐゴシック"/>
                <a:cs typeface="Calibri"/>
              </a:rPr>
              <a:t>Unsere</a:t>
            </a:r>
            <a:r>
              <a:rPr lang="en-GB" altLang="de-DE" sz="1400">
                <a:latin typeface="Calibri"/>
                <a:ea typeface="ＭＳ Ｐゴシック"/>
                <a:cs typeface="Calibri"/>
              </a:rPr>
              <a:t> </a:t>
            </a:r>
            <a:r>
              <a:rPr lang="en-GB" altLang="de-DE" sz="1400" err="1">
                <a:latin typeface="Calibri"/>
                <a:ea typeface="ＭＳ Ｐゴシック"/>
                <a:cs typeface="Calibri"/>
              </a:rPr>
              <a:t>Schüler:innen</a:t>
            </a:r>
            <a:r>
              <a:rPr lang="en-GB" altLang="de-DE" sz="1400">
                <a:latin typeface="Calibri"/>
                <a:ea typeface="ＭＳ Ｐゴシック"/>
                <a:cs typeface="Calibri"/>
              </a:rPr>
              <a:t> </a:t>
            </a:r>
            <a:r>
              <a:rPr lang="en-GB" altLang="de-DE" sz="1400" err="1">
                <a:latin typeface="Calibri"/>
                <a:ea typeface="ＭＳ Ｐゴシック"/>
                <a:cs typeface="Calibri"/>
              </a:rPr>
              <a:t>sind</a:t>
            </a:r>
            <a:r>
              <a:rPr lang="en-GB" altLang="de-DE" sz="1400">
                <a:latin typeface="Calibri"/>
                <a:ea typeface="ＭＳ Ｐゴシック"/>
                <a:cs typeface="Calibri"/>
              </a:rPr>
              <a:t> </a:t>
            </a:r>
            <a:r>
              <a:rPr lang="en-GB" altLang="de-DE" sz="1400" err="1">
                <a:latin typeface="Calibri"/>
                <a:ea typeface="ＭＳ Ｐゴシック"/>
                <a:cs typeface="Calibri"/>
              </a:rPr>
              <a:t>im</a:t>
            </a:r>
            <a:r>
              <a:rPr lang="en-GB" altLang="de-DE" sz="1400">
                <a:latin typeface="Calibri"/>
                <a:ea typeface="ＭＳ Ｐゴシック"/>
                <a:cs typeface="Calibri"/>
              </a:rPr>
              <a:t> </a:t>
            </a:r>
            <a:r>
              <a:rPr lang="en-GB" altLang="de-DE" sz="1400" err="1">
                <a:latin typeface="Calibri"/>
                <a:ea typeface="ＭＳ Ｐゴシック"/>
                <a:cs typeface="Calibri"/>
              </a:rPr>
              <a:t>gebundenen</a:t>
            </a:r>
            <a:r>
              <a:rPr lang="en-GB" altLang="de-DE" sz="1400">
                <a:latin typeface="Calibri"/>
                <a:ea typeface="ＭＳ Ｐゴシック"/>
                <a:cs typeface="Calibri"/>
              </a:rPr>
              <a:t> </a:t>
            </a:r>
            <a:r>
              <a:rPr lang="en-GB" altLang="de-DE" sz="1400" err="1">
                <a:latin typeface="Calibri"/>
                <a:ea typeface="ＭＳ Ｐゴシック"/>
                <a:cs typeface="Calibri"/>
              </a:rPr>
              <a:t>Ganztag</a:t>
            </a:r>
            <a:r>
              <a:rPr lang="en-GB" altLang="de-DE" sz="1400">
                <a:latin typeface="Calibri"/>
                <a:ea typeface="ＭＳ Ｐゴシック"/>
                <a:cs typeface="Calibri"/>
              </a:rPr>
              <a:t>, </a:t>
            </a:r>
            <a:r>
              <a:rPr lang="en-GB" altLang="de-DE" sz="1400" err="1">
                <a:latin typeface="Calibri"/>
                <a:ea typeface="ＭＳ Ｐゴシック"/>
                <a:cs typeface="Calibri"/>
              </a:rPr>
              <a:t>d.h.</a:t>
            </a:r>
            <a:r>
              <a:rPr lang="en-GB" altLang="de-DE" sz="1400">
                <a:latin typeface="Calibri"/>
                <a:ea typeface="ＭＳ Ｐゴシック"/>
                <a:cs typeface="Calibri"/>
              </a:rPr>
              <a:t>, </a:t>
            </a:r>
            <a:r>
              <a:rPr lang="en-GB" altLang="de-DE" sz="1400" err="1">
                <a:latin typeface="Calibri"/>
                <a:ea typeface="ＭＳ Ｐゴシック"/>
                <a:cs typeface="Calibri"/>
              </a:rPr>
              <a:t>dass</a:t>
            </a:r>
            <a:r>
              <a:rPr lang="en-GB" altLang="de-DE" sz="1400">
                <a:latin typeface="Calibri"/>
                <a:ea typeface="ＭＳ Ｐゴシック"/>
                <a:cs typeface="Calibri"/>
              </a:rPr>
              <a:t> </a:t>
            </a:r>
            <a:r>
              <a:rPr lang="en-GB" altLang="de-DE" sz="1400" err="1">
                <a:latin typeface="Calibri"/>
                <a:ea typeface="ＭＳ Ｐゴシック"/>
                <a:cs typeface="Calibri"/>
              </a:rPr>
              <a:t>sie</a:t>
            </a:r>
            <a:r>
              <a:rPr lang="en-GB" altLang="de-DE" sz="1400">
                <a:latin typeface="Calibri"/>
                <a:ea typeface="ＭＳ Ｐゴシック"/>
                <a:cs typeface="Calibri"/>
              </a:rPr>
              <a:t> </a:t>
            </a:r>
            <a:r>
              <a:rPr lang="en-GB" altLang="de-DE" sz="1400" err="1">
                <a:latin typeface="Calibri"/>
                <a:ea typeface="ＭＳ Ｐゴシック"/>
                <a:cs typeface="Calibri"/>
              </a:rPr>
              <a:t>drei</a:t>
            </a:r>
            <a:r>
              <a:rPr lang="en-GB" altLang="de-DE" sz="1400">
                <a:latin typeface="Calibri"/>
                <a:ea typeface="ＭＳ Ｐゴシック"/>
                <a:cs typeface="Calibri"/>
              </a:rPr>
              <a:t> </a:t>
            </a:r>
            <a:r>
              <a:rPr lang="en-GB" altLang="de-DE" sz="1400" err="1">
                <a:latin typeface="Calibri"/>
                <a:ea typeface="ＭＳ Ｐゴシック"/>
                <a:cs typeface="Calibri"/>
              </a:rPr>
              <a:t>lange</a:t>
            </a:r>
            <a:r>
              <a:rPr lang="en-GB" altLang="de-DE" sz="1400">
                <a:latin typeface="Calibri"/>
                <a:ea typeface="ＭＳ Ｐゴシック"/>
                <a:cs typeface="Calibri"/>
              </a:rPr>
              <a:t> Tage </a:t>
            </a:r>
            <a:r>
              <a:rPr lang="en-GB" altLang="de-DE" sz="1400" err="1">
                <a:latin typeface="Calibri"/>
                <a:ea typeface="ＭＳ Ｐゴシック"/>
                <a:cs typeface="Calibri"/>
              </a:rPr>
              <a:t>haben</a:t>
            </a:r>
            <a:r>
              <a:rPr lang="en-GB" altLang="de-DE" sz="1400">
                <a:latin typeface="Calibri"/>
                <a:ea typeface="ＭＳ Ｐゴシック"/>
                <a:cs typeface="Calibri"/>
              </a:rPr>
              <a:t>, an </a:t>
            </a:r>
            <a:r>
              <a:rPr lang="en-GB" altLang="de-DE" sz="1400" err="1">
                <a:latin typeface="Calibri"/>
                <a:ea typeface="ＭＳ Ｐゴシック"/>
                <a:cs typeface="Calibri"/>
              </a:rPr>
              <a:t>denen</a:t>
            </a:r>
            <a:r>
              <a:rPr lang="en-GB" altLang="de-DE" sz="1400">
                <a:latin typeface="Calibri"/>
                <a:ea typeface="ＭＳ Ｐゴシック"/>
                <a:cs typeface="Calibri"/>
              </a:rPr>
              <a:t> </a:t>
            </a:r>
            <a:r>
              <a:rPr lang="en-GB" altLang="de-DE" sz="1400" err="1">
                <a:latin typeface="Calibri"/>
                <a:ea typeface="ＭＳ Ｐゴシック"/>
                <a:cs typeface="Calibri"/>
              </a:rPr>
              <a:t>zum</a:t>
            </a:r>
            <a:r>
              <a:rPr lang="en-GB" altLang="de-DE" sz="1400">
                <a:latin typeface="Calibri"/>
                <a:ea typeface="ＭＳ Ｐゴシック"/>
                <a:cs typeface="Calibri"/>
              </a:rPr>
              <a:t> Teil </a:t>
            </a:r>
            <a:r>
              <a:rPr lang="en-GB" altLang="de-DE" sz="1400" err="1">
                <a:latin typeface="Calibri"/>
                <a:ea typeface="ＭＳ Ｐゴシック"/>
                <a:cs typeface="Calibri"/>
              </a:rPr>
              <a:t>Unterricht</a:t>
            </a:r>
            <a:r>
              <a:rPr lang="en-GB" altLang="de-DE" sz="1400">
                <a:latin typeface="Calibri"/>
                <a:ea typeface="ＭＳ Ｐゴシック"/>
                <a:cs typeface="Calibri"/>
              </a:rPr>
              <a:t>, </a:t>
            </a:r>
            <a:r>
              <a:rPr lang="en-GB" altLang="de-DE" sz="1400" err="1">
                <a:latin typeface="Calibri"/>
                <a:ea typeface="ＭＳ Ｐゴシック"/>
                <a:cs typeface="Calibri"/>
              </a:rPr>
              <a:t>zum</a:t>
            </a:r>
            <a:r>
              <a:rPr lang="en-GB" altLang="de-DE" sz="1400">
                <a:latin typeface="Calibri"/>
                <a:ea typeface="ＭＳ Ｐゴシック"/>
                <a:cs typeface="Calibri"/>
              </a:rPr>
              <a:t> Teil AG-</a:t>
            </a:r>
            <a:r>
              <a:rPr lang="en-GB" altLang="de-DE" sz="1400" err="1">
                <a:latin typeface="Calibri"/>
                <a:ea typeface="ＭＳ Ｐゴシック"/>
                <a:cs typeface="Calibri"/>
              </a:rPr>
              <a:t>Betrieb</a:t>
            </a:r>
            <a:r>
              <a:rPr lang="en-GB" altLang="de-DE" sz="1400">
                <a:latin typeface="Calibri"/>
                <a:ea typeface="ＭＳ Ｐゴシック"/>
                <a:cs typeface="Calibri"/>
              </a:rPr>
              <a:t> </a:t>
            </a:r>
            <a:r>
              <a:rPr lang="en-GB" altLang="de-DE" sz="1400" err="1">
                <a:latin typeface="Calibri"/>
                <a:ea typeface="ＭＳ Ｐゴシック"/>
                <a:cs typeface="Calibri"/>
              </a:rPr>
              <a:t>läuft</a:t>
            </a:r>
            <a:r>
              <a:rPr lang="en-GB" altLang="de-DE" sz="1400">
                <a:latin typeface="Calibri"/>
                <a:ea typeface="ＭＳ Ｐゴシック"/>
                <a:cs typeface="Calibri"/>
              </a:rPr>
              <a:t>. </a:t>
            </a:r>
            <a:r>
              <a:rPr lang="en-GB" altLang="de-DE" sz="1400" err="1">
                <a:latin typeface="Calibri"/>
                <a:ea typeface="ＭＳ Ｐゴシック"/>
                <a:cs typeface="Calibri"/>
              </a:rPr>
              <a:t>Unsere</a:t>
            </a:r>
            <a:r>
              <a:rPr lang="en-GB" altLang="de-DE" sz="1400">
                <a:latin typeface="Calibri"/>
                <a:ea typeface="ＭＳ Ｐゴシック"/>
                <a:cs typeface="Calibri"/>
              </a:rPr>
              <a:t> Schule </a:t>
            </a:r>
            <a:r>
              <a:rPr lang="en-GB" altLang="de-DE" sz="1400" err="1">
                <a:latin typeface="Calibri"/>
                <a:ea typeface="ＭＳ Ｐゴシック"/>
                <a:cs typeface="Calibri"/>
              </a:rPr>
              <a:t>zeichnet</a:t>
            </a:r>
            <a:r>
              <a:rPr lang="en-GB" altLang="de-DE" sz="1400">
                <a:latin typeface="Calibri"/>
                <a:ea typeface="ＭＳ Ｐゴシック"/>
                <a:cs typeface="Calibri"/>
              </a:rPr>
              <a:t> </a:t>
            </a:r>
            <a:r>
              <a:rPr lang="en-GB" altLang="de-DE" sz="1400" err="1">
                <a:latin typeface="Calibri"/>
                <a:ea typeface="ＭＳ Ｐゴシック"/>
                <a:cs typeface="Calibri"/>
              </a:rPr>
              <a:t>sich</a:t>
            </a:r>
            <a:r>
              <a:rPr lang="en-GB" altLang="de-DE" sz="1400">
                <a:latin typeface="Calibri"/>
                <a:ea typeface="ＭＳ Ｐゴシック"/>
                <a:cs typeface="Calibri"/>
              </a:rPr>
              <a:t> </a:t>
            </a:r>
            <a:r>
              <a:rPr lang="en-GB" altLang="de-DE" sz="1400" err="1">
                <a:latin typeface="Calibri"/>
                <a:ea typeface="ＭＳ Ｐゴシック"/>
                <a:cs typeface="Calibri"/>
              </a:rPr>
              <a:t>durch</a:t>
            </a:r>
            <a:r>
              <a:rPr lang="en-GB" altLang="de-DE" sz="1400">
                <a:latin typeface="Calibri"/>
                <a:ea typeface="ＭＳ Ｐゴシック"/>
                <a:cs typeface="Calibri"/>
              </a:rPr>
              <a:t> </a:t>
            </a:r>
            <a:r>
              <a:rPr lang="en-GB" altLang="de-DE" sz="1400" err="1">
                <a:latin typeface="Calibri"/>
                <a:ea typeface="ＭＳ Ｐゴシック"/>
                <a:cs typeface="Calibri"/>
              </a:rPr>
              <a:t>ein</a:t>
            </a:r>
            <a:r>
              <a:rPr lang="en-GB" altLang="de-DE" sz="1400">
                <a:latin typeface="Calibri"/>
                <a:ea typeface="ＭＳ Ｐゴシック"/>
                <a:cs typeface="Calibri"/>
              </a:rPr>
              <a:t> </a:t>
            </a:r>
            <a:r>
              <a:rPr lang="en-GB" altLang="de-DE" sz="1400" err="1">
                <a:latin typeface="Calibri"/>
                <a:ea typeface="ＭＳ Ｐゴシック"/>
                <a:cs typeface="Calibri"/>
              </a:rPr>
              <a:t>besonderes</a:t>
            </a:r>
            <a:r>
              <a:rPr lang="en-GB" altLang="de-DE" sz="1400">
                <a:latin typeface="Calibri"/>
                <a:ea typeface="ＭＳ Ｐゴシック"/>
                <a:cs typeface="Calibri"/>
              </a:rPr>
              <a:t> </a:t>
            </a:r>
            <a:r>
              <a:rPr lang="en-GB" altLang="de-DE" sz="1400" err="1">
                <a:latin typeface="Calibri"/>
                <a:ea typeface="ＭＳ Ｐゴシック"/>
                <a:cs typeface="Calibri"/>
              </a:rPr>
              <a:t>soziales</a:t>
            </a:r>
            <a:r>
              <a:rPr lang="en-GB" altLang="de-DE" sz="1400">
                <a:latin typeface="Calibri"/>
                <a:ea typeface="ＭＳ Ｐゴシック"/>
                <a:cs typeface="Calibri"/>
              </a:rPr>
              <a:t> Klima </a:t>
            </a:r>
            <a:r>
              <a:rPr lang="en-GB" altLang="de-DE" sz="1400" err="1">
                <a:latin typeface="Calibri"/>
                <a:ea typeface="ＭＳ Ｐゴシック"/>
                <a:cs typeface="Calibri"/>
              </a:rPr>
              <a:t>aus.</a:t>
            </a:r>
            <a:r>
              <a:rPr lang="en-GB" altLang="de-DE" sz="1400">
                <a:latin typeface="Calibri"/>
                <a:ea typeface="ＭＳ Ｐゴシック"/>
                <a:cs typeface="Calibri"/>
              </a:rPr>
              <a:t> Uns </a:t>
            </a:r>
            <a:r>
              <a:rPr lang="en-GB" altLang="de-DE" sz="1400" err="1">
                <a:latin typeface="Calibri"/>
                <a:ea typeface="ＭＳ Ｐゴシック"/>
                <a:cs typeface="Calibri"/>
              </a:rPr>
              <a:t>liegt</a:t>
            </a:r>
            <a:r>
              <a:rPr lang="en-GB" altLang="de-DE" sz="1400">
                <a:latin typeface="Calibri"/>
                <a:ea typeface="ＭＳ Ｐゴシック"/>
                <a:cs typeface="Calibri"/>
              </a:rPr>
              <a:t> </a:t>
            </a:r>
            <a:r>
              <a:rPr lang="en-GB" altLang="de-DE" sz="1400" err="1">
                <a:latin typeface="Calibri"/>
                <a:ea typeface="ＭＳ Ｐゴシック"/>
                <a:cs typeface="Calibri"/>
              </a:rPr>
              <a:t>viel</a:t>
            </a:r>
            <a:r>
              <a:rPr lang="en-GB" altLang="de-DE" sz="1400">
                <a:latin typeface="Calibri"/>
                <a:ea typeface="ＭＳ Ｐゴシック"/>
                <a:cs typeface="Calibri"/>
              </a:rPr>
              <a:t> an </a:t>
            </a:r>
            <a:r>
              <a:rPr lang="en-GB" altLang="de-DE" sz="1400" err="1">
                <a:latin typeface="Calibri"/>
                <a:ea typeface="ＭＳ Ｐゴシック"/>
                <a:cs typeface="Calibri"/>
              </a:rPr>
              <a:t>einem</a:t>
            </a:r>
            <a:r>
              <a:rPr lang="en-GB" altLang="de-DE" sz="1400">
                <a:latin typeface="Calibri"/>
                <a:ea typeface="ＭＳ Ｐゴシック"/>
                <a:cs typeface="Calibri"/>
              </a:rPr>
              <a:t> </a:t>
            </a:r>
            <a:r>
              <a:rPr lang="en-GB" altLang="de-DE" sz="1400" err="1">
                <a:latin typeface="Calibri"/>
                <a:ea typeface="ＭＳ Ｐゴシック"/>
                <a:cs typeface="Calibri"/>
              </a:rPr>
              <a:t>engen</a:t>
            </a:r>
            <a:r>
              <a:rPr lang="en-GB" altLang="de-DE" sz="1400">
                <a:latin typeface="Calibri"/>
                <a:ea typeface="ＭＳ Ｐゴシック"/>
                <a:cs typeface="Calibri"/>
              </a:rPr>
              <a:t> </a:t>
            </a:r>
            <a:r>
              <a:rPr lang="en-GB" altLang="de-DE" sz="1400" err="1">
                <a:latin typeface="Calibri"/>
                <a:ea typeface="ＭＳ Ｐゴシック"/>
                <a:cs typeface="Calibri"/>
              </a:rPr>
              <a:t>Kontakt</a:t>
            </a:r>
            <a:r>
              <a:rPr lang="en-GB" altLang="de-DE" sz="1400">
                <a:latin typeface="Calibri"/>
                <a:ea typeface="ＭＳ Ｐゴシック"/>
                <a:cs typeface="Calibri"/>
              </a:rPr>
              <a:t> </a:t>
            </a:r>
            <a:r>
              <a:rPr lang="en-GB" altLang="de-DE" sz="1400" err="1">
                <a:latin typeface="Calibri"/>
                <a:ea typeface="ＭＳ Ｐゴシック"/>
                <a:cs typeface="Calibri"/>
              </a:rPr>
              <a:t>zwischen</a:t>
            </a:r>
            <a:r>
              <a:rPr lang="en-GB" altLang="de-DE" sz="1400">
                <a:latin typeface="Calibri"/>
                <a:ea typeface="ＭＳ Ｐゴシック"/>
                <a:cs typeface="Calibri"/>
              </a:rPr>
              <a:t> den </a:t>
            </a:r>
            <a:r>
              <a:rPr lang="en-GB" altLang="de-DE" sz="1400" err="1">
                <a:latin typeface="Calibri"/>
                <a:ea typeface="ＭＳ Ｐゴシック"/>
                <a:cs typeface="Calibri"/>
              </a:rPr>
              <a:t>Schüler:innen</a:t>
            </a:r>
            <a:r>
              <a:rPr lang="en-GB" altLang="de-DE" sz="1400">
                <a:latin typeface="Calibri"/>
                <a:ea typeface="ＭＳ Ｐゴシック"/>
                <a:cs typeface="Calibri"/>
              </a:rPr>
              <a:t> und den </a:t>
            </a:r>
            <a:r>
              <a:rPr lang="en-GB" altLang="de-DE" sz="1400" err="1">
                <a:latin typeface="Calibri"/>
                <a:ea typeface="ＭＳ Ｐゴシック"/>
                <a:cs typeface="Calibri"/>
              </a:rPr>
              <a:t>Lehrer:innen</a:t>
            </a:r>
            <a:r>
              <a:rPr lang="en-GB" altLang="de-DE" sz="1400">
                <a:latin typeface="Calibri"/>
                <a:ea typeface="ＭＳ Ｐゴシック"/>
                <a:cs typeface="Calibri"/>
              </a:rPr>
              <a:t> </a:t>
            </a:r>
            <a:r>
              <a:rPr lang="en-GB" altLang="de-DE" sz="1400" err="1">
                <a:latin typeface="Calibri"/>
                <a:ea typeface="ＭＳ Ｐゴシック"/>
                <a:cs typeface="Calibri"/>
              </a:rPr>
              <a:t>sowie</a:t>
            </a:r>
            <a:r>
              <a:rPr lang="en-GB" altLang="de-DE" sz="1400">
                <a:latin typeface="Calibri"/>
                <a:ea typeface="ＭＳ Ｐゴシック"/>
                <a:cs typeface="Calibri"/>
              </a:rPr>
              <a:t> </a:t>
            </a:r>
            <a:r>
              <a:rPr lang="en-GB" altLang="de-DE" sz="1400" err="1">
                <a:latin typeface="Calibri"/>
                <a:ea typeface="ＭＳ Ｐゴシック"/>
                <a:cs typeface="Calibri"/>
              </a:rPr>
              <a:t>einem</a:t>
            </a:r>
            <a:r>
              <a:rPr lang="en-GB" altLang="de-DE" sz="1400">
                <a:latin typeface="Calibri"/>
                <a:ea typeface="ＭＳ Ｐゴシック"/>
                <a:cs typeface="Calibri"/>
              </a:rPr>
              <a:t> </a:t>
            </a:r>
            <a:r>
              <a:rPr lang="en-GB" altLang="de-DE" sz="1400" err="1">
                <a:latin typeface="Calibri"/>
                <a:ea typeface="ＭＳ Ｐゴシック"/>
                <a:cs typeface="Calibri"/>
              </a:rPr>
              <a:t>regelmäßigen</a:t>
            </a:r>
            <a:r>
              <a:rPr lang="en-GB" altLang="de-DE" sz="1400">
                <a:latin typeface="Calibri"/>
                <a:ea typeface="ＭＳ Ｐゴシック"/>
                <a:cs typeface="Calibri"/>
              </a:rPr>
              <a:t> </a:t>
            </a:r>
            <a:r>
              <a:rPr lang="en-GB" altLang="de-DE" sz="1400" err="1">
                <a:latin typeface="Calibri"/>
                <a:ea typeface="ＭＳ Ｐゴシック"/>
                <a:cs typeface="Calibri"/>
              </a:rPr>
              <a:t>Austausch</a:t>
            </a:r>
            <a:r>
              <a:rPr lang="en-GB" altLang="de-DE" sz="1400">
                <a:latin typeface="Calibri"/>
                <a:ea typeface="ＭＳ Ｐゴシック"/>
                <a:cs typeface="Calibri"/>
              </a:rPr>
              <a:t> </a:t>
            </a:r>
            <a:r>
              <a:rPr lang="en-GB" altLang="de-DE" sz="1400" err="1">
                <a:latin typeface="Calibri"/>
                <a:ea typeface="ＭＳ Ｐゴシック"/>
                <a:cs typeface="Calibri"/>
              </a:rPr>
              <a:t>zwischen</a:t>
            </a:r>
            <a:r>
              <a:rPr lang="en-GB" altLang="de-DE" sz="1400">
                <a:latin typeface="Calibri"/>
                <a:ea typeface="ＭＳ Ｐゴシック"/>
                <a:cs typeface="Calibri"/>
              </a:rPr>
              <a:t> </a:t>
            </a:r>
            <a:r>
              <a:rPr lang="en-GB" altLang="de-DE" sz="1400" err="1">
                <a:latin typeface="Calibri"/>
                <a:ea typeface="ＭＳ Ｐゴシック"/>
                <a:cs typeface="Calibri"/>
              </a:rPr>
              <a:t>dem</a:t>
            </a:r>
            <a:r>
              <a:rPr lang="en-GB" altLang="de-DE" sz="1400">
                <a:latin typeface="Calibri"/>
                <a:ea typeface="ＭＳ Ｐゴシック"/>
                <a:cs typeface="Calibri"/>
              </a:rPr>
              <a:t> </a:t>
            </a:r>
            <a:r>
              <a:rPr lang="en-GB" altLang="de-DE" sz="1400" err="1">
                <a:latin typeface="Calibri"/>
                <a:ea typeface="ＭＳ Ｐゴシック"/>
                <a:cs typeface="Calibri"/>
              </a:rPr>
              <a:t>Elternhaus</a:t>
            </a:r>
            <a:r>
              <a:rPr lang="en-GB" altLang="de-DE" sz="1400">
                <a:latin typeface="Calibri"/>
                <a:ea typeface="ＭＳ Ｐゴシック"/>
                <a:cs typeface="Calibri"/>
              </a:rPr>
              <a:t> und der Schule. </a:t>
            </a:r>
            <a:endParaRPr lang="en-GB" altLang="de-DE" sz="1400">
              <a:cs typeface="Calibri"/>
            </a:endParaRPr>
          </a:p>
          <a:p>
            <a:pPr marL="340995" indent="-340995" eaLnBrk="1" hangingPunct="1">
              <a:lnSpc>
                <a:spcPct val="150000"/>
              </a:lnSpc>
              <a:defRPr/>
            </a:pPr>
            <a:endParaRPr lang="en-GB" altLang="de-DE">
              <a:cs typeface="Calibri" panose="020F0502020204030204" pitchFamily="34" charset="0"/>
            </a:endParaRPr>
          </a:p>
        </p:txBody>
      </p:sp>
      <p:sp>
        <p:nvSpPr>
          <p:cNvPr id="16386" name="Titel 2">
            <a:extLst>
              <a:ext uri="{FF2B5EF4-FFF2-40B4-BE49-F238E27FC236}">
                <a16:creationId xmlns:a16="http://schemas.microsoft.com/office/drawing/2014/main" id="{5714A6B2-8024-4032-9C91-F633E6FC62CF}"/>
              </a:ext>
            </a:extLst>
          </p:cNvPr>
          <p:cNvSpPr>
            <a:spLocks noGrp="1" noChangeArrowheads="1"/>
          </p:cNvSpPr>
          <p:nvPr>
            <p:ph type="title"/>
          </p:nvPr>
        </p:nvSpPr>
        <p:spPr/>
        <p:txBody>
          <a:bodyPr/>
          <a:lstStyle/>
          <a:p>
            <a:r>
              <a:rPr lang="de-DE" altLang="de-DE" sz="4000" b="1"/>
              <a:t>Allgemeine Informationen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55DE32-F027-458D-A01E-3407EEC3986E}"/>
              </a:ext>
            </a:extLst>
          </p:cNvPr>
          <p:cNvSpPr>
            <a:spLocks noGrp="1"/>
          </p:cNvSpPr>
          <p:nvPr>
            <p:ph type="dt" sz="quarter" idx="10"/>
          </p:nvPr>
        </p:nvSpPr>
        <p:spPr/>
        <p:txBody>
          <a:bodyPr/>
          <a:lstStyle/>
          <a:p>
            <a:pPr>
              <a:defRPr/>
            </a:pPr>
            <a:endParaRPr lang="en-GB"/>
          </a:p>
        </p:txBody>
      </p:sp>
      <p:pic>
        <p:nvPicPr>
          <p:cNvPr id="35842" name="Grafik 3">
            <a:extLst>
              <a:ext uri="{FF2B5EF4-FFF2-40B4-BE49-F238E27FC236}">
                <a16:creationId xmlns:a16="http://schemas.microsoft.com/office/drawing/2014/main" id="{3F46CA0F-CB8A-49FC-BD9E-EE16C4829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602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DD92140-E035-4652-8597-D2961BAB1DA8}"/>
              </a:ext>
            </a:extLst>
          </p:cNvPr>
          <p:cNvSpPr>
            <a:spLocks noGrp="1"/>
          </p:cNvSpPr>
          <p:nvPr>
            <p:ph type="dt" idx="10"/>
          </p:nvPr>
        </p:nvSpPr>
        <p:spPr/>
        <p:txBody>
          <a:bodyPr/>
          <a:lstStyle/>
          <a:p>
            <a:pPr>
              <a:defRPr/>
            </a:pPr>
            <a:r>
              <a:rPr lang="en-GB"/>
              <a:t>09.01.12</a:t>
            </a:r>
          </a:p>
        </p:txBody>
      </p:sp>
      <p:pic>
        <p:nvPicPr>
          <p:cNvPr id="3" name="Grafik 3">
            <a:extLst>
              <a:ext uri="{FF2B5EF4-FFF2-40B4-BE49-F238E27FC236}">
                <a16:creationId xmlns:a16="http://schemas.microsoft.com/office/drawing/2014/main" id="{D8BC7541-5EFD-4CC6-9AB3-65919B0ADF88}"/>
              </a:ext>
            </a:extLst>
          </p:cNvPr>
          <p:cNvPicPr>
            <a:picLocks noChangeAspect="1"/>
          </p:cNvPicPr>
          <p:nvPr/>
        </p:nvPicPr>
        <p:blipFill>
          <a:blip r:embed="rId2"/>
          <a:stretch>
            <a:fillRect/>
          </a:stretch>
        </p:blipFill>
        <p:spPr>
          <a:xfrm>
            <a:off x="-5750" y="861320"/>
            <a:ext cx="9155500" cy="6055511"/>
          </a:xfrm>
          <a:prstGeom prst="rect">
            <a:avLst/>
          </a:prstGeom>
        </p:spPr>
      </p:pic>
    </p:spTree>
    <p:extLst>
      <p:ext uri="{BB962C8B-B14F-4D97-AF65-F5344CB8AC3E}">
        <p14:creationId xmlns:p14="http://schemas.microsoft.com/office/powerpoint/2010/main" val="2202136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el 1">
            <a:extLst>
              <a:ext uri="{FF2B5EF4-FFF2-40B4-BE49-F238E27FC236}">
                <a16:creationId xmlns:a16="http://schemas.microsoft.com/office/drawing/2014/main" id="{7438D488-D92C-4F52-9640-EAF1D2A51F5A}"/>
              </a:ext>
            </a:extLst>
          </p:cNvPr>
          <p:cNvSpPr>
            <a:spLocks noGrp="1" noChangeArrowheads="1"/>
          </p:cNvSpPr>
          <p:nvPr>
            <p:ph type="title"/>
          </p:nvPr>
        </p:nvSpPr>
        <p:spPr/>
        <p:txBody>
          <a:bodyPr/>
          <a:lstStyle/>
          <a:p>
            <a:r>
              <a:rPr lang="de-DE" altLang="de-DE" b="1"/>
              <a:t>    Die Erprobungsstufe / 3</a:t>
            </a:r>
          </a:p>
        </p:txBody>
      </p:sp>
      <p:sp>
        <p:nvSpPr>
          <p:cNvPr id="39938" name="Inhaltsplatzhalter 2">
            <a:extLst>
              <a:ext uri="{FF2B5EF4-FFF2-40B4-BE49-F238E27FC236}">
                <a16:creationId xmlns:a16="http://schemas.microsoft.com/office/drawing/2014/main" id="{D9F1AB33-0978-47BE-AFFA-FCE792635186}"/>
              </a:ext>
            </a:extLst>
          </p:cNvPr>
          <p:cNvSpPr>
            <a:spLocks noGrp="1" noChangeArrowheads="1"/>
          </p:cNvSpPr>
          <p:nvPr>
            <p:ph idx="1"/>
          </p:nvPr>
        </p:nvSpPr>
        <p:spPr>
          <a:xfrm>
            <a:off x="457200" y="1700213"/>
            <a:ext cx="8228013" cy="4656137"/>
          </a:xfrm>
        </p:spPr>
        <p:txBody>
          <a:bodyPr/>
          <a:lstStyle/>
          <a:p>
            <a:pPr marL="0" indent="0">
              <a:buNone/>
            </a:pPr>
            <a:r>
              <a:rPr lang="de-DE" altLang="de-DE" sz="1600"/>
              <a:t>Nach der Klassenfahrt erhalten die Kinder von uns eine Einführung in unsere digitale Plattform Office 365, anhand der wir auch im Falle von Quarantäne oder längeren Fehlzeiten von </a:t>
            </a:r>
            <a:r>
              <a:rPr lang="de-DE" altLang="de-DE" sz="1600" err="1"/>
              <a:t>Schüler:innen</a:t>
            </a:r>
            <a:r>
              <a:rPr lang="de-DE" altLang="de-DE" sz="1600"/>
              <a:t> und/oder </a:t>
            </a:r>
            <a:r>
              <a:rPr lang="de-DE" altLang="de-DE" sz="1600" err="1"/>
              <a:t>Lehrer:innen</a:t>
            </a:r>
            <a:r>
              <a:rPr lang="de-DE" altLang="de-DE" sz="1600"/>
              <a:t> gut aufgestellt sind, um auf Distanz zu lernen und dieses Lernen professionell zu begleiten. Wenn der Schulalltag Einzug gehalten hat,  die </a:t>
            </a:r>
            <a:r>
              <a:rPr lang="de-DE" altLang="de-DE" sz="1600" err="1"/>
              <a:t>Schüler:innen</a:t>
            </a:r>
            <a:r>
              <a:rPr lang="de-DE" altLang="de-DE" sz="1600"/>
              <a:t> die neuen Fächer, ihre neuen </a:t>
            </a:r>
            <a:r>
              <a:rPr lang="de-DE" altLang="de-DE" sz="1600" err="1"/>
              <a:t>Lehrer:innen</a:t>
            </a:r>
            <a:r>
              <a:rPr lang="de-DE" altLang="de-DE" sz="1600"/>
              <a:t>, ihren neuen Klassenraum und die Fachräume kennengelernt haben, möchten wir noch mehr über Ihr Kind erfahren. Dafür laden wir im Dezember die ehemaligen </a:t>
            </a:r>
            <a:r>
              <a:rPr lang="de-DE" altLang="de-DE" sz="1600" err="1"/>
              <a:t>Klassenlehrer:innen</a:t>
            </a:r>
            <a:r>
              <a:rPr lang="de-DE" altLang="de-DE" sz="1600"/>
              <a:t>  zur ersten Erprobungsstufenkonferenz ein, um mehr über die Potenziale der Kinder zu wissen und wichtige Informationen zu bekommen. In den gleichen Zeitraum fällt der Elternsprechtag für die Eltern der neuen </a:t>
            </a:r>
            <a:r>
              <a:rPr lang="de-DE" altLang="de-DE" sz="1600" err="1"/>
              <a:t>Fünftklässler:innen</a:t>
            </a:r>
            <a:r>
              <a:rPr lang="de-DE" altLang="de-DE" sz="1600"/>
              <a:t>. Dieser dient dazu, den Eltern eine erste Rückmeldung unserer Eindrücke nach der Klassenfahrt und den ersten geschriebenen Klassenarbeiten zu geben. Nicht alle Eltern können wir hier bereits kennenlernen, aber im weiteren Verlauf des Schuljahres lernen wir die meisten Eltern persönlich kennen. Hier können auch die wöchentlichen Sprechstunden aller </a:t>
            </a:r>
            <a:r>
              <a:rPr lang="de-DE" altLang="de-DE" sz="1600" err="1"/>
              <a:t>Kolleg:innen</a:t>
            </a:r>
            <a:r>
              <a:rPr lang="de-DE" altLang="de-DE" sz="1600"/>
              <a:t> genutzt werden.</a:t>
            </a:r>
            <a:endParaRPr lang="de-DE" altLang="de-DE" sz="1600">
              <a:cs typeface="Calibri"/>
            </a:endParaRPr>
          </a:p>
          <a:p>
            <a:pPr marL="0" indent="0">
              <a:buFont typeface="Arial" panose="020B0604020202020204" pitchFamily="34" charset="0"/>
              <a:buNone/>
            </a:pPr>
            <a:r>
              <a:rPr lang="de-DE" altLang="de-DE" sz="1600"/>
              <a:t>In der 5. Klasse schreiben die Kinder in den Hauptfächern (Deutsch, Mathematik, Englisch) pro Halbjahr 3 Klassenarbeiten. Zusätzlich werden in den Nebenfächern Tests geschrieben und Projekte durchgeführt. Wir führen die Kinder Schritt für Schritt und systematisch an die neuen Methoden heran und fördern das für die Montessori-Pädagogik typische selbständige Lernen.</a:t>
            </a:r>
            <a:endParaRPr lang="de-DE" altLang="de-DE" sz="1600">
              <a:cs typeface="Calibri"/>
            </a:endParaRPr>
          </a:p>
        </p:txBody>
      </p:sp>
      <p:sp>
        <p:nvSpPr>
          <p:cNvPr id="4" name="Datumsplatzhalter 3">
            <a:extLst>
              <a:ext uri="{FF2B5EF4-FFF2-40B4-BE49-F238E27FC236}">
                <a16:creationId xmlns:a16="http://schemas.microsoft.com/office/drawing/2014/main" id="{0C67190E-F198-4A7A-A469-9281B48F9674}"/>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a:extLst>
              <a:ext uri="{FF2B5EF4-FFF2-40B4-BE49-F238E27FC236}">
                <a16:creationId xmlns:a16="http://schemas.microsoft.com/office/drawing/2014/main" id="{FBB7F48D-F7AC-48D8-8BDB-0197E2516A8E}"/>
              </a:ext>
            </a:extLst>
          </p:cNvPr>
          <p:cNvSpPr>
            <a:spLocks noGrp="1" noChangeArrowheads="1"/>
          </p:cNvSpPr>
          <p:nvPr>
            <p:ph type="title"/>
          </p:nvPr>
        </p:nvSpPr>
        <p:spPr>
          <a:xfrm>
            <a:off x="457200" y="273050"/>
            <a:ext cx="8228013" cy="963613"/>
          </a:xfrm>
        </p:spPr>
        <p:txBody>
          <a:bodyPr/>
          <a:lstStyle/>
          <a:p>
            <a:r>
              <a:rPr lang="de-DE" altLang="de-DE" b="1"/>
              <a:t>   </a:t>
            </a:r>
            <a:r>
              <a:rPr lang="de-DE" altLang="de-DE" sz="4000" b="1"/>
              <a:t>Die Erprobungsstufe / 4</a:t>
            </a:r>
            <a:endParaRPr lang="de-DE" altLang="de-DE" sz="4000"/>
          </a:p>
        </p:txBody>
      </p:sp>
      <p:sp>
        <p:nvSpPr>
          <p:cNvPr id="40962" name="Inhaltsplatzhalter 2">
            <a:extLst>
              <a:ext uri="{FF2B5EF4-FFF2-40B4-BE49-F238E27FC236}">
                <a16:creationId xmlns:a16="http://schemas.microsoft.com/office/drawing/2014/main" id="{B4E61954-57FA-4F19-ADF4-C5DCF3868FBB}"/>
              </a:ext>
            </a:extLst>
          </p:cNvPr>
          <p:cNvSpPr>
            <a:spLocks noGrp="1" noChangeArrowheads="1"/>
          </p:cNvSpPr>
          <p:nvPr>
            <p:ph idx="1"/>
          </p:nvPr>
        </p:nvSpPr>
        <p:spPr>
          <a:xfrm>
            <a:off x="572218" y="1585194"/>
            <a:ext cx="8112995" cy="4771156"/>
          </a:xfrm>
        </p:spPr>
        <p:txBody>
          <a:bodyPr/>
          <a:lstStyle/>
          <a:p>
            <a:pPr marL="0" indent="0">
              <a:buNone/>
            </a:pPr>
            <a:r>
              <a:rPr lang="de-DE" altLang="de-DE" sz="1600"/>
              <a:t>Nach dem </a:t>
            </a:r>
            <a:r>
              <a:rPr lang="de-DE" altLang="de-DE" sz="1600" err="1"/>
              <a:t>Halbjahrszeugnis</a:t>
            </a:r>
            <a:r>
              <a:rPr lang="de-DE" altLang="de-DE" sz="1600"/>
              <a:t> tagen die </a:t>
            </a:r>
            <a:r>
              <a:rPr lang="de-DE" altLang="de-DE" sz="1600" err="1"/>
              <a:t>Lehrer:innen</a:t>
            </a:r>
            <a:r>
              <a:rPr lang="de-DE" altLang="de-DE" sz="1600"/>
              <a:t> im Frühjahr erneut, um sich über die Lernentwicklung der Kinder auszutauschen. Das erste Schuljahr endet mit dem Zeugnis. Der Übergang zur Klasse 6 erfolgt automatisch, d.h. kein Kind kann in der Erprobungsstufe „sitzen-bleiben“. Vor dem Übergang in Klasse 6 werden erneut online die AGs für das nächste Schuljahr gewählt. Die Klassenleitungsteams bleiben in der Regel bis zum Ende der Klasse 7 zusammen. </a:t>
            </a:r>
            <a:endParaRPr lang="de-DE" altLang="de-DE" sz="1600">
              <a:cs typeface="Calibri"/>
            </a:endParaRPr>
          </a:p>
          <a:p>
            <a:pPr marL="0" indent="0">
              <a:buNone/>
            </a:pPr>
            <a:r>
              <a:rPr lang="de-DE" altLang="de-DE" sz="1600"/>
              <a:t>In der Klasse 6 nehmen unsere </a:t>
            </a:r>
            <a:r>
              <a:rPr lang="de-DE" altLang="de-DE" sz="1600" err="1"/>
              <a:t>Schüler:innen</a:t>
            </a:r>
            <a:r>
              <a:rPr lang="de-DE" altLang="de-DE" sz="1600"/>
              <a:t> an einem mehrtägigen Workshop zum Thema „Umgang mit dem Internet - Prävention von Cybermobbing“ teil. Im zweiten Halbjahr der Klasse 6 wählen die </a:t>
            </a:r>
            <a:r>
              <a:rPr lang="de-DE" altLang="de-DE" sz="1600" err="1"/>
              <a:t>Schüler:innen</a:t>
            </a:r>
            <a:r>
              <a:rPr lang="de-DE" altLang="de-DE" sz="1600"/>
              <a:t> die zweite Fremdsprache: Italienisch oder Französisch. Dazu halten wir einen (digitalen) Informationsabend ab, an dem beide Fachschaften ihre Arbeit und ihr Fach vorstellen.  </a:t>
            </a:r>
            <a:endParaRPr lang="de-DE" altLang="de-DE" sz="1600">
              <a:cs typeface="Calibri"/>
            </a:endParaRPr>
          </a:p>
          <a:p>
            <a:pPr marL="0" indent="0">
              <a:buNone/>
            </a:pPr>
            <a:r>
              <a:rPr lang="de-DE" altLang="de-DE" sz="1600"/>
              <a:t>Der Kontakt zwischen Elternhaus und Schule ist uns sehr wichtig. Insbesondere, wenn wir feststellen, dass die Leistungen stagnieren oder sich verschlechtern, treten wir zügig mit den Eltern in Kontakt, um uns auszutauschen und die richtigen Schritte einzuleiten. Dies tun wir über das Mitteilungsheft, die Elternsprechtage, das persönliche Gespräch, per Mail oder Telefon. Wenn eine schulische Laufbahn nicht erfolgreich verläuft, so bahnt sich dies in der Erprobungsstufe schon früh an. In enger Absprache mit den Eltern versuchen wir dann eine geeignete Schule für das Kind zu finden, in der Regel aber werden die </a:t>
            </a:r>
            <a:r>
              <a:rPr lang="de-DE" altLang="de-DE" sz="1600" err="1"/>
              <a:t>Schüler:innen</a:t>
            </a:r>
            <a:r>
              <a:rPr lang="de-DE" altLang="de-DE" sz="1600"/>
              <a:t> am Ende der Erprobungsstufe in die Klasse 7 versetzt.</a:t>
            </a:r>
            <a:endParaRPr lang="de-DE" altLang="de-DE" sz="1600">
              <a:cs typeface="Calibri"/>
            </a:endParaRPr>
          </a:p>
          <a:p>
            <a:pPr marL="0" indent="0">
              <a:buFont typeface="Arial" panose="020B0604020202020204" pitchFamily="34" charset="0"/>
              <a:buNone/>
            </a:pPr>
            <a:endParaRPr lang="de-DE" altLang="de-DE" sz="1600"/>
          </a:p>
        </p:txBody>
      </p:sp>
      <p:sp>
        <p:nvSpPr>
          <p:cNvPr id="4" name="Datumsplatzhalter 3">
            <a:extLst>
              <a:ext uri="{FF2B5EF4-FFF2-40B4-BE49-F238E27FC236}">
                <a16:creationId xmlns:a16="http://schemas.microsoft.com/office/drawing/2014/main" id="{59DA686E-3140-4E40-B329-FC01BCF9CDC2}"/>
              </a:ext>
            </a:extLst>
          </p:cNvPr>
          <p:cNvSpPr>
            <a:spLocks noGrp="1"/>
          </p:cNvSpPr>
          <p:nvPr>
            <p:ph type="dt" sz="quarter" idx="10"/>
          </p:nvPr>
        </p:nvSpPr>
        <p:spPr/>
        <p:txBody>
          <a:bodyPr/>
          <a:lstStyle/>
          <a:p>
            <a:pPr>
              <a:defRPr/>
            </a:pPr>
            <a:r>
              <a:rPr lang="en-GB"/>
              <a:t>01.11.20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a:extLst>
              <a:ext uri="{FF2B5EF4-FFF2-40B4-BE49-F238E27FC236}">
                <a16:creationId xmlns:a16="http://schemas.microsoft.com/office/drawing/2014/main" id="{2766A675-3C95-4180-BCE5-15F8F825C138}"/>
              </a:ext>
            </a:extLst>
          </p:cNvPr>
          <p:cNvSpPr>
            <a:spLocks noGrp="1" noChangeArrowheads="1"/>
          </p:cNvSpPr>
          <p:nvPr>
            <p:ph type="title"/>
          </p:nvPr>
        </p:nvSpPr>
        <p:spPr>
          <a:xfrm>
            <a:off x="457200" y="404813"/>
            <a:ext cx="8228013" cy="1011237"/>
          </a:xfrm>
        </p:spPr>
        <p:txBody>
          <a:bodyPr lIns="91440" tIns="45720" rIns="91440" bIns="45720" anchor="t"/>
          <a:lstStyle/>
          <a:p>
            <a:r>
              <a:rPr lang="de-DE" altLang="de-DE" sz="4000" b="1"/>
              <a:t>Der gebundene Ganztag</a:t>
            </a:r>
          </a:p>
        </p:txBody>
      </p:sp>
      <p:sp>
        <p:nvSpPr>
          <p:cNvPr id="15363" name="Inhaltsplatzhalter 2">
            <a:extLst>
              <a:ext uri="{FF2B5EF4-FFF2-40B4-BE49-F238E27FC236}">
                <a16:creationId xmlns:a16="http://schemas.microsoft.com/office/drawing/2014/main" id="{2BC1094D-3EB1-4043-878B-84A99EB54369}"/>
              </a:ext>
            </a:extLst>
          </p:cNvPr>
          <p:cNvSpPr>
            <a:spLocks noGrp="1" noChangeArrowheads="1"/>
          </p:cNvSpPr>
          <p:nvPr>
            <p:ph idx="1"/>
          </p:nvPr>
        </p:nvSpPr>
        <p:spPr>
          <a:xfrm>
            <a:off x="457200" y="1413294"/>
            <a:ext cx="8228013" cy="4943056"/>
          </a:xfrm>
        </p:spPr>
        <p:txBody>
          <a:bodyPr/>
          <a:lstStyle/>
          <a:p>
            <a:pPr marL="0" indent="0">
              <a:lnSpc>
                <a:spcPct val="100000"/>
              </a:lnSpc>
              <a:buNone/>
              <a:defRPr/>
            </a:pPr>
            <a:r>
              <a:rPr lang="de-DE" altLang="de-DE" sz="1700"/>
              <a:t>Seit vielen Jahren ist das Monte im gebundenen Ganztag. Das bedeutet, dass alle Schülerinnen und Schüler der 5. bis 10. Klasse an 3 Tagen bis 15.10 Uhr Unterricht haben. In Klasse 5 und 6 haben die Kinder am Montag einen festen Langtag, an dem nach der einstündigen Mittagspause noch eine oder zwei Unterrichtsstunden stattfinden, je nachdem in welcher Stunde die Klasse Mittagspause hat. An den beiden anderen Langtagen (Mittwoch und Donnerstag) finden ein- oder zweistündige AGs statt. Aufgrund der großen Anzahl an Kindern, die in der Mensa essen, ist es notwendig geworden, die Mittagspause so auszuweiten, dass einige Klassen in der 6. Stunde die Mittagspause haben, andere Klassen dagegen in der 7.Stunde.</a:t>
            </a:r>
            <a:endParaRPr lang="de-DE" altLang="de-DE" sz="1700">
              <a:cs typeface="Calibri"/>
            </a:endParaRPr>
          </a:p>
          <a:p>
            <a:pPr marL="0" indent="0">
              <a:lnSpc>
                <a:spcPct val="100000"/>
              </a:lnSpc>
              <a:buNone/>
              <a:defRPr/>
            </a:pPr>
            <a:r>
              <a:rPr lang="de-DE" altLang="de-DE" sz="1700"/>
              <a:t>Vor Schuljahresbeginn – für die jetzigen </a:t>
            </a:r>
            <a:r>
              <a:rPr lang="de-DE" altLang="de-DE" sz="1700" err="1"/>
              <a:t>Viertklässler:innen</a:t>
            </a:r>
            <a:r>
              <a:rPr lang="de-DE" altLang="de-DE" sz="1700"/>
              <a:t> voraussichtlich im Mai  – erfolgt online die AG-Wahl. Im Rahmen eines vielfältigen und interessanten Angebots wählen die Familien gemeinsam mit dem Kind zwei AGs aus. Da wir das Wahlverhalten unserer Schülerschaft nicht immer prognostizieren können, müssen Erst-, Zweit- und Drittwünsche angegeben werden. In der Regel schaffen wir es aber, den Erst- oder Zweitwunsch zu erfüllen. AG-Stunden werden wie regulärer Unterricht behandelt und müssen daher bei Fehlzeiten des Kindes entschuldigt werden. </a:t>
            </a:r>
            <a:endParaRPr lang="de-DE" altLang="de-DE" sz="1700">
              <a:cs typeface="Calibri"/>
            </a:endParaRPr>
          </a:p>
          <a:p>
            <a:pPr marL="0" indent="0">
              <a:lnSpc>
                <a:spcPct val="100000"/>
              </a:lnSpc>
              <a:buNone/>
              <a:defRPr/>
            </a:pPr>
            <a:r>
              <a:rPr lang="de-DE" altLang="de-DE" sz="1700"/>
              <a:t>Ab Klasse 7 haben die Schülerinnen und Schüler an zwei Langtagen nach der Mittagspause regulären Unterricht und nur noch einen AG-Tag. </a:t>
            </a:r>
            <a:endParaRPr lang="de-DE" altLang="de-DE" sz="1700">
              <a:cs typeface="Calibri"/>
            </a:endParaRPr>
          </a:p>
          <a:p>
            <a:pPr marL="340995" indent="-340995">
              <a:buFont typeface="Arial" panose="020B0604020202020204" pitchFamily="34" charset="0"/>
              <a:buNone/>
              <a:defRPr/>
            </a:pPr>
            <a:endParaRPr lang="de-DE" altLang="de-DE">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a:extLst>
              <a:ext uri="{FF2B5EF4-FFF2-40B4-BE49-F238E27FC236}">
                <a16:creationId xmlns:a16="http://schemas.microsoft.com/office/drawing/2014/main" id="{5461C19C-B936-4CE7-B8FA-57082662B452}"/>
              </a:ext>
            </a:extLst>
          </p:cNvPr>
          <p:cNvSpPr>
            <a:spLocks noGrp="1" noChangeArrowheads="1"/>
          </p:cNvSpPr>
          <p:nvPr>
            <p:ph type="title"/>
          </p:nvPr>
        </p:nvSpPr>
        <p:spPr/>
        <p:txBody>
          <a:bodyPr lIns="91440" tIns="45720" rIns="91440" bIns="45720" anchor="t"/>
          <a:lstStyle/>
          <a:p>
            <a:r>
              <a:rPr lang="de-DE" altLang="de-DE" b="1"/>
              <a:t>  </a:t>
            </a:r>
            <a:r>
              <a:rPr lang="de-DE" altLang="de-DE" sz="4000" b="1"/>
              <a:t>Gestaltung des Ganztags </a:t>
            </a:r>
          </a:p>
        </p:txBody>
      </p:sp>
      <p:sp>
        <p:nvSpPr>
          <p:cNvPr id="44034" name="Inhaltsplatzhalter 2">
            <a:extLst>
              <a:ext uri="{FF2B5EF4-FFF2-40B4-BE49-F238E27FC236}">
                <a16:creationId xmlns:a16="http://schemas.microsoft.com/office/drawing/2014/main" id="{C0604A9D-5CF9-4373-9C42-5A440405CC46}"/>
              </a:ext>
            </a:extLst>
          </p:cNvPr>
          <p:cNvSpPr>
            <a:spLocks noGrp="1" noChangeArrowheads="1"/>
          </p:cNvSpPr>
          <p:nvPr>
            <p:ph idx="1"/>
          </p:nvPr>
        </p:nvSpPr>
        <p:spPr>
          <a:xfrm>
            <a:off x="457200" y="1585883"/>
            <a:ext cx="8228013" cy="4770467"/>
          </a:xfrm>
        </p:spPr>
        <p:txBody>
          <a:bodyPr/>
          <a:lstStyle/>
          <a:p>
            <a:pPr marL="0" indent="0">
              <a:buNone/>
            </a:pPr>
            <a:r>
              <a:rPr lang="de-DE" altLang="de-DE" sz="1800"/>
              <a:t>Die AGs werden von </a:t>
            </a:r>
            <a:r>
              <a:rPr lang="de-DE" altLang="de-DE" sz="1800" err="1"/>
              <a:t>Lehrer:innen</a:t>
            </a:r>
            <a:r>
              <a:rPr lang="de-DE" altLang="de-DE" sz="1800"/>
              <a:t>, aber auch von den Mitarbeitenden unseres Trägers </a:t>
            </a:r>
            <a:r>
              <a:rPr lang="de-DE" altLang="de-DE" sz="1800" i="1" err="1"/>
              <a:t>ev</a:t>
            </a:r>
            <a:r>
              <a:rPr lang="de-DE" altLang="de-DE" sz="1800" i="1"/>
              <a:t>-angel-</a:t>
            </a:r>
            <a:r>
              <a:rPr lang="de-DE" altLang="de-DE" sz="1800" i="1" err="1"/>
              <a:t>isch</a:t>
            </a:r>
            <a:r>
              <a:rPr lang="de-DE" altLang="de-DE" sz="1800" i="1"/>
              <a:t> </a:t>
            </a:r>
            <a:r>
              <a:rPr lang="de-DE" altLang="de-DE" sz="1800"/>
              <a:t>geleitet. In den AGs haben die Kinder die Möglichkeit über die Klassengrenzen hinaus ihre </a:t>
            </a:r>
            <a:r>
              <a:rPr lang="de-DE" altLang="de-DE" sz="1800" err="1"/>
              <a:t>Mitschüler:innen</a:t>
            </a:r>
            <a:r>
              <a:rPr lang="de-DE" altLang="de-DE" sz="1800"/>
              <a:t> und auch die </a:t>
            </a:r>
            <a:r>
              <a:rPr lang="de-DE" altLang="de-DE" sz="1800" err="1"/>
              <a:t>Lehrer:innen</a:t>
            </a:r>
            <a:r>
              <a:rPr lang="de-DE" altLang="de-DE" sz="1800"/>
              <a:t> von einer anderen Seite, häufig spielerisch-kreativ, sinnstiftend-gemeinschaftlich und ohne Zeitdruck kennenzulernen. </a:t>
            </a:r>
          </a:p>
          <a:p>
            <a:pPr marL="0" indent="0">
              <a:buNone/>
            </a:pPr>
            <a:r>
              <a:rPr lang="de-DE" altLang="de-DE" sz="1800"/>
              <a:t>Die AGs spielen eine weitere besondere Rolle beim Erleben und Gestalten der Schulgemeinschaft. Hier wird in neuen Konstellationen und Gruppengrößen das Miteinander am Monte erlebt und gelebt. </a:t>
            </a:r>
            <a:endParaRPr lang="de-DE" altLang="de-DE" sz="1800">
              <a:cs typeface="Calibri"/>
            </a:endParaRPr>
          </a:p>
          <a:p>
            <a:pPr marL="0" indent="0">
              <a:buNone/>
            </a:pPr>
            <a:r>
              <a:rPr lang="de-DE" altLang="de-DE" sz="1800"/>
              <a:t>Die AGs kommen aus folgenden Bereichen: </a:t>
            </a:r>
            <a:endParaRPr lang="de-DE" altLang="de-DE" sz="800"/>
          </a:p>
          <a:p>
            <a:pPr marL="0" indent="0" algn="just">
              <a:buNone/>
            </a:pPr>
            <a:r>
              <a:rPr lang="de-DE" altLang="de-DE" sz="1800" b="1"/>
              <a:t>Freizeitpädagogische Angebote</a:t>
            </a:r>
            <a:r>
              <a:rPr lang="de-DE" altLang="de-DE" sz="1800"/>
              <a:t>, z.B. Ballsport, Theater, Orchester, Schulgelände, Entspannung, Garten/Bienen ...</a:t>
            </a:r>
            <a:endParaRPr lang="de-DE" altLang="de-DE" sz="1800">
              <a:cs typeface="Calibri"/>
            </a:endParaRPr>
          </a:p>
          <a:p>
            <a:pPr marL="0" indent="0" algn="just">
              <a:buNone/>
            </a:pPr>
            <a:r>
              <a:rPr lang="de-DE" altLang="de-DE" sz="1800" b="1"/>
              <a:t>Angebote, die aus dem Unterricht erwachsen</a:t>
            </a:r>
            <a:r>
              <a:rPr lang="de-DE" altLang="de-DE" sz="1800"/>
              <a:t>, z.B. Raketenbau (Physik), Knobeln (Mathe), Theater, …</a:t>
            </a:r>
            <a:endParaRPr lang="de-DE" altLang="de-DE" sz="1800">
              <a:cs typeface="Calibri"/>
            </a:endParaRPr>
          </a:p>
          <a:p>
            <a:pPr marL="0" indent="0" algn="just">
              <a:buNone/>
            </a:pPr>
            <a:r>
              <a:rPr lang="de-DE" altLang="de-DE" sz="1800" b="1" err="1"/>
              <a:t>MAiS</a:t>
            </a:r>
            <a:r>
              <a:rPr lang="de-DE" altLang="de-DE" sz="1800" b="1"/>
              <a:t> (</a:t>
            </a:r>
            <a:r>
              <a:rPr lang="de-DE" altLang="de-DE" sz="1800" b="1" i="1"/>
              <a:t>Monte Arbeitszeit in der Schule): </a:t>
            </a:r>
            <a:r>
              <a:rPr lang="de-DE" altLang="de-DE" sz="1800"/>
              <a:t>In dieser Arbeitszeit können die Kinder selbständig  Lernaufgaben bearbeiten oder sich auf Klassenarbeiten vorbereiten.</a:t>
            </a:r>
            <a:endParaRPr lang="de-DE" altLang="de-DE" sz="1800">
              <a:cs typeface="Calibri"/>
            </a:endParaRPr>
          </a:p>
          <a:p>
            <a:pPr marL="0" indent="0">
              <a:buFont typeface="Arial" panose="020B0604020202020204" pitchFamily="34" charset="0"/>
              <a:buNone/>
            </a:pPr>
            <a:endParaRPr lang="de-DE" altLang="de-DE"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Inhaltsplatzhalter 2">
            <a:extLst>
              <a:ext uri="{FF2B5EF4-FFF2-40B4-BE49-F238E27FC236}">
                <a16:creationId xmlns:a16="http://schemas.microsoft.com/office/drawing/2014/main" id="{2A0C1948-7060-4C4F-A148-8F004FCD47B5}"/>
              </a:ext>
            </a:extLst>
          </p:cNvPr>
          <p:cNvSpPr>
            <a:spLocks noGrp="1" noChangeArrowheads="1"/>
          </p:cNvSpPr>
          <p:nvPr>
            <p:ph sz="half" idx="1"/>
          </p:nvPr>
        </p:nvSpPr>
        <p:spPr/>
        <p:txBody>
          <a:bodyPr/>
          <a:lstStyle/>
          <a:p>
            <a:pPr marL="340995" indent="-340995">
              <a:buFont typeface="Arial" panose="020B0604020202020204" pitchFamily="34" charset="0"/>
              <a:buNone/>
            </a:pPr>
            <a:r>
              <a:rPr lang="de-DE" altLang="de-DE"/>
              <a:t>	</a:t>
            </a:r>
            <a:r>
              <a:rPr lang="de-DE" altLang="de-DE" sz="3600"/>
              <a:t>AGs</a:t>
            </a:r>
            <a:endParaRPr lang="de-DE"/>
          </a:p>
          <a:p>
            <a:pPr marL="340995" indent="-340995"/>
            <a:r>
              <a:rPr lang="de-DE" altLang="de-DE"/>
              <a:t>1 -stündig </a:t>
            </a:r>
            <a:endParaRPr lang="de-DE" altLang="de-DE">
              <a:cs typeface="Calibri"/>
            </a:endParaRPr>
          </a:p>
          <a:p>
            <a:pPr marL="340995" indent="-340995"/>
            <a:r>
              <a:rPr lang="de-DE" altLang="de-DE"/>
              <a:t>an 2 Tagen zu wählen</a:t>
            </a:r>
            <a:endParaRPr lang="de-DE" altLang="de-DE">
              <a:cs typeface="Calibri"/>
            </a:endParaRPr>
          </a:p>
          <a:p>
            <a:pPr marL="340995" indent="-340995"/>
            <a:r>
              <a:rPr lang="de-DE" altLang="de-DE"/>
              <a:t>für </a:t>
            </a:r>
            <a:r>
              <a:rPr lang="de-DE" altLang="de-DE" err="1"/>
              <a:t>Schüler:innen</a:t>
            </a:r>
            <a:r>
              <a:rPr lang="de-DE" altLang="de-DE"/>
              <a:t> eines Jahrgangs oder</a:t>
            </a:r>
            <a:endParaRPr lang="de-DE" altLang="de-DE">
              <a:cs typeface="Calibri"/>
            </a:endParaRPr>
          </a:p>
          <a:p>
            <a:pPr marL="340995" indent="-340995"/>
            <a:r>
              <a:rPr lang="de-DE" altLang="de-DE"/>
              <a:t>jahrgangsübergreifend</a:t>
            </a:r>
            <a:endParaRPr lang="de-DE" altLang="de-DE">
              <a:cs typeface="Calibri"/>
            </a:endParaRPr>
          </a:p>
        </p:txBody>
      </p:sp>
      <p:sp>
        <p:nvSpPr>
          <p:cNvPr id="46082" name="Inhaltsplatzhalter 3">
            <a:extLst>
              <a:ext uri="{FF2B5EF4-FFF2-40B4-BE49-F238E27FC236}">
                <a16:creationId xmlns:a16="http://schemas.microsoft.com/office/drawing/2014/main" id="{C547CCD7-A78E-4DC8-A755-5C03121812F4}"/>
              </a:ext>
            </a:extLst>
          </p:cNvPr>
          <p:cNvSpPr>
            <a:spLocks noGrp="1" noChangeArrowheads="1"/>
          </p:cNvSpPr>
          <p:nvPr>
            <p:ph sz="half" idx="2"/>
          </p:nvPr>
        </p:nvSpPr>
        <p:spPr>
          <a:xfrm>
            <a:off x="5000625" y="1600200"/>
            <a:ext cx="3684588" cy="4756150"/>
          </a:xfrm>
        </p:spPr>
        <p:txBody>
          <a:bodyPr/>
          <a:lstStyle/>
          <a:p>
            <a:pPr marL="340995" indent="-340995">
              <a:buFont typeface="Arial" panose="020B0604020202020204" pitchFamily="34" charset="0"/>
              <a:buNone/>
            </a:pPr>
            <a:r>
              <a:rPr lang="de-DE" altLang="de-DE" sz="3600" err="1"/>
              <a:t>MAiS</a:t>
            </a:r>
            <a:endParaRPr lang="de-DE" altLang="de-DE" sz="3600" err="1">
              <a:cs typeface="Calibri"/>
            </a:endParaRPr>
          </a:p>
          <a:p>
            <a:pPr marL="340995" indent="-340995"/>
            <a:r>
              <a:rPr lang="de-DE" altLang="de-DE"/>
              <a:t>1 -stündig,</a:t>
            </a:r>
            <a:endParaRPr lang="de-DE" altLang="de-DE">
              <a:cs typeface="Calibri"/>
            </a:endParaRPr>
          </a:p>
          <a:p>
            <a:pPr marL="340995" indent="-340995"/>
            <a:r>
              <a:rPr lang="de-DE" altLang="de-DE"/>
              <a:t>an bis zu 3 Tagen möglich </a:t>
            </a:r>
            <a:endParaRPr lang="de-DE" altLang="de-DE">
              <a:cs typeface="Calibri"/>
            </a:endParaRPr>
          </a:p>
          <a:p>
            <a:pPr marL="340995" indent="-340995"/>
            <a:r>
              <a:rPr lang="de-DE" altLang="de-DE"/>
              <a:t>mit Betreuung</a:t>
            </a:r>
            <a:endParaRPr lang="de-DE" altLang="de-DE">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el 1">
            <a:extLst>
              <a:ext uri="{FF2B5EF4-FFF2-40B4-BE49-F238E27FC236}">
                <a16:creationId xmlns:a16="http://schemas.microsoft.com/office/drawing/2014/main" id="{13B49CD0-AB96-4410-BFC4-5166CB8E657B}"/>
              </a:ext>
            </a:extLst>
          </p:cNvPr>
          <p:cNvSpPr>
            <a:spLocks noGrp="1" noChangeArrowheads="1"/>
          </p:cNvSpPr>
          <p:nvPr>
            <p:ph type="title"/>
          </p:nvPr>
        </p:nvSpPr>
        <p:spPr>
          <a:xfrm>
            <a:off x="457200" y="404813"/>
            <a:ext cx="8228013" cy="1011237"/>
          </a:xfrm>
        </p:spPr>
        <p:txBody>
          <a:bodyPr lIns="91440" tIns="45720" rIns="91440" bIns="45720" anchor="t"/>
          <a:lstStyle/>
          <a:p>
            <a:r>
              <a:rPr lang="de-DE" altLang="de-DE" sz="4000" b="1"/>
              <a:t>Das Monte Café</a:t>
            </a:r>
          </a:p>
        </p:txBody>
      </p:sp>
      <p:sp>
        <p:nvSpPr>
          <p:cNvPr id="48130" name="Inhaltsplatzhalter 2">
            <a:extLst>
              <a:ext uri="{FF2B5EF4-FFF2-40B4-BE49-F238E27FC236}">
                <a16:creationId xmlns:a16="http://schemas.microsoft.com/office/drawing/2014/main" id="{07934E54-3F7F-47F7-B374-24AC396FFCC3}"/>
              </a:ext>
            </a:extLst>
          </p:cNvPr>
          <p:cNvSpPr>
            <a:spLocks noGrp="1" noChangeArrowheads="1"/>
          </p:cNvSpPr>
          <p:nvPr>
            <p:ph sz="half" idx="1"/>
          </p:nvPr>
        </p:nvSpPr>
        <p:spPr>
          <a:xfrm>
            <a:off x="457200" y="1928813"/>
            <a:ext cx="8228013" cy="4427537"/>
          </a:xfrm>
        </p:spPr>
        <p:txBody>
          <a:bodyPr/>
          <a:lstStyle/>
          <a:p>
            <a:pPr marL="0" indent="0">
              <a:buFont typeface="Arial" panose="020B0604020202020204" pitchFamily="34" charset="0"/>
              <a:buNone/>
            </a:pPr>
            <a:r>
              <a:rPr lang="de-DE" altLang="de-DE" sz="2000"/>
              <a:t>Das Monte-Café ist ein Treffpunkt, Aufenthalts- und Spielraum für die Klassen 5-7, welcher aus drei ehemaligen Klassenräumen besteht, die miteinander verbunden wurden.</a:t>
            </a:r>
          </a:p>
          <a:p>
            <a:pPr marL="0" indent="0">
              <a:buFont typeface="Arial" panose="020B0604020202020204" pitchFamily="34" charset="0"/>
              <a:buNone/>
            </a:pPr>
            <a:r>
              <a:rPr lang="de-DE" altLang="de-DE" sz="2000"/>
              <a:t>Es ist ab der Mittagspause und an AG-Tagen bis 16.00 Uhr geöffnet.</a:t>
            </a:r>
            <a:endParaRPr lang="de-DE" altLang="de-DE" sz="2000">
              <a:cs typeface="Calibri"/>
            </a:endParaRPr>
          </a:p>
          <a:p>
            <a:pPr marL="0" indent="0">
              <a:buFont typeface="Arial" panose="020B0604020202020204" pitchFamily="34" charset="0"/>
              <a:buNone/>
            </a:pPr>
            <a:r>
              <a:rPr lang="de-DE" altLang="de-DE" sz="2000"/>
              <a:t>Falls einmal eine AG ausfällt, dient das Monte-Café als „Auffangort“, so dass die Kinder nicht früher nach Hause entlassen werden müssen.</a:t>
            </a:r>
            <a:endParaRPr lang="de-DE" altLang="de-DE" sz="2000">
              <a:cs typeface="Calibri"/>
            </a:endParaRPr>
          </a:p>
          <a:p>
            <a:pPr marL="0" indent="0">
              <a:buNone/>
            </a:pPr>
            <a:r>
              <a:rPr lang="de-DE" altLang="de-DE" sz="2000"/>
              <a:t>Das Monte-Café ist die ständige Vertretung unseres Trägers und wird im Team von Frau </a:t>
            </a:r>
            <a:r>
              <a:rPr lang="de-DE" altLang="de-DE" sz="2000" err="1"/>
              <a:t>Strohmenger</a:t>
            </a:r>
            <a:r>
              <a:rPr lang="de-DE" altLang="de-DE" sz="2000"/>
              <a:t>, der Koordinatorin unseres Ganztagsträgers, geleitet. Hier werden nicht nur Fragen zum Ganztag geklärt, sondern es ist eine Art Jugendzentrum und Info-Point für alle </a:t>
            </a:r>
            <a:r>
              <a:rPr lang="de-DE" altLang="de-DE" sz="2000" err="1"/>
              <a:t>Schüler:innen</a:t>
            </a:r>
            <a:r>
              <a:rPr lang="de-DE" altLang="de-DE" sz="2000"/>
              <a:t>. </a:t>
            </a:r>
            <a:endParaRPr lang="de-DE" altLang="de-DE" sz="2000">
              <a:cs typeface="Calibri"/>
            </a:endParaRPr>
          </a:p>
        </p:txBody>
      </p:sp>
      <p:sp>
        <p:nvSpPr>
          <p:cNvPr id="48131" name="Inhaltsplatzhalter 3">
            <a:extLst>
              <a:ext uri="{FF2B5EF4-FFF2-40B4-BE49-F238E27FC236}">
                <a16:creationId xmlns:a16="http://schemas.microsoft.com/office/drawing/2014/main" id="{189F270A-5392-4D6E-A86D-B0DC070F1C08}"/>
              </a:ext>
            </a:extLst>
          </p:cNvPr>
          <p:cNvSpPr>
            <a:spLocks noGrp="1" noChangeArrowheads="1"/>
          </p:cNvSpPr>
          <p:nvPr>
            <p:ph sz="half" idx="2"/>
          </p:nvPr>
        </p:nvSpPr>
        <p:spPr>
          <a:xfrm flipH="1">
            <a:off x="10117138" y="6165850"/>
            <a:ext cx="71437" cy="190500"/>
          </a:xfrm>
        </p:spPr>
        <p:txBody>
          <a:bodyPr/>
          <a:lstStyle/>
          <a:p>
            <a:pPr marL="0" indent="0">
              <a:buFont typeface="Arial" panose="020B0604020202020204" pitchFamily="34" charset="0"/>
              <a:buNone/>
            </a:pPr>
            <a:endParaRPr lang="de-DE" altLang="de-D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A71021-29BE-4430-873A-84621C2D4257}"/>
              </a:ext>
            </a:extLst>
          </p:cNvPr>
          <p:cNvSpPr>
            <a:spLocks noGrp="1"/>
          </p:cNvSpPr>
          <p:nvPr>
            <p:ph type="dt" idx="10"/>
          </p:nvPr>
        </p:nvSpPr>
        <p:spPr/>
        <p:txBody>
          <a:bodyPr/>
          <a:lstStyle/>
          <a:p>
            <a:pPr>
              <a:defRPr/>
            </a:pPr>
            <a:r>
              <a:rPr lang="en-GB"/>
              <a:t>09.01.12</a:t>
            </a:r>
          </a:p>
        </p:txBody>
      </p:sp>
      <p:pic>
        <p:nvPicPr>
          <p:cNvPr id="3" name="Grafik 3">
            <a:extLst>
              <a:ext uri="{FF2B5EF4-FFF2-40B4-BE49-F238E27FC236}">
                <a16:creationId xmlns:a16="http://schemas.microsoft.com/office/drawing/2014/main" id="{06E7109C-3788-41FD-8156-9628F1B5B982}"/>
              </a:ext>
            </a:extLst>
          </p:cNvPr>
          <p:cNvPicPr>
            <a:picLocks noChangeAspect="1"/>
          </p:cNvPicPr>
          <p:nvPr/>
        </p:nvPicPr>
        <p:blipFill>
          <a:blip r:embed="rId2"/>
          <a:stretch>
            <a:fillRect/>
          </a:stretch>
        </p:blipFill>
        <p:spPr>
          <a:xfrm>
            <a:off x="-5750" y="948188"/>
            <a:ext cx="9155501" cy="5910530"/>
          </a:xfrm>
          <a:prstGeom prst="rect">
            <a:avLst/>
          </a:prstGeom>
        </p:spPr>
      </p:pic>
    </p:spTree>
    <p:extLst>
      <p:ext uri="{BB962C8B-B14F-4D97-AF65-F5344CB8AC3E}">
        <p14:creationId xmlns:p14="http://schemas.microsoft.com/office/powerpoint/2010/main" val="261135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6039EE-40DC-4A82-8178-5F1427319EDC}"/>
              </a:ext>
            </a:extLst>
          </p:cNvPr>
          <p:cNvSpPr>
            <a:spLocks noGrp="1"/>
          </p:cNvSpPr>
          <p:nvPr>
            <p:ph type="dt" idx="10"/>
          </p:nvPr>
        </p:nvSpPr>
        <p:spPr/>
        <p:txBody>
          <a:bodyPr/>
          <a:lstStyle/>
          <a:p>
            <a:pPr>
              <a:defRPr/>
            </a:pPr>
            <a:r>
              <a:rPr lang="en-GB"/>
              <a:t>09.01.12</a:t>
            </a:r>
          </a:p>
        </p:txBody>
      </p:sp>
      <p:pic>
        <p:nvPicPr>
          <p:cNvPr id="3" name="Grafik 3" descr="Ein Bild, das drinnen, Wand enthält.&#10;&#10;Beschreibung automatisch generiert.">
            <a:extLst>
              <a:ext uri="{FF2B5EF4-FFF2-40B4-BE49-F238E27FC236}">
                <a16:creationId xmlns:a16="http://schemas.microsoft.com/office/drawing/2014/main" id="{1954D639-E127-47D6-88B0-4E1679A4801F}"/>
              </a:ext>
            </a:extLst>
          </p:cNvPr>
          <p:cNvPicPr>
            <a:picLocks noChangeAspect="1"/>
          </p:cNvPicPr>
          <p:nvPr/>
        </p:nvPicPr>
        <p:blipFill>
          <a:blip r:embed="rId2"/>
          <a:stretch>
            <a:fillRect/>
          </a:stretch>
        </p:blipFill>
        <p:spPr>
          <a:xfrm>
            <a:off x="-5750" y="1077584"/>
            <a:ext cx="9155500" cy="5781133"/>
          </a:xfrm>
          <a:prstGeom prst="rect">
            <a:avLst/>
          </a:prstGeom>
        </p:spPr>
      </p:pic>
    </p:spTree>
    <p:extLst>
      <p:ext uri="{BB962C8B-B14F-4D97-AF65-F5344CB8AC3E}">
        <p14:creationId xmlns:p14="http://schemas.microsoft.com/office/powerpoint/2010/main" val="1064772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2718F268-2283-4941-8FBC-6A88EDB4100E}"/>
              </a:ext>
            </a:extLst>
          </p:cNvPr>
          <p:cNvSpPr txBox="1">
            <a:spLocks noChangeArrowheads="1"/>
          </p:cNvSpPr>
          <p:nvPr/>
        </p:nvSpPr>
        <p:spPr bwMode="auto">
          <a:xfrm>
            <a:off x="285750" y="1931058"/>
            <a:ext cx="8858250" cy="402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lnSpc>
                <a:spcPct val="150000"/>
              </a:lnSpc>
              <a:buNone/>
            </a:pPr>
            <a:r>
              <a:rPr lang="en-GB" altLang="de-DE" sz="2400" err="1">
                <a:latin typeface="Calibri"/>
                <a:ea typeface="ＭＳ Ｐゴシック"/>
                <a:cs typeface="Calibri"/>
              </a:rPr>
              <a:t>Im</a:t>
            </a:r>
            <a:r>
              <a:rPr lang="en-GB" altLang="de-DE" sz="2400">
                <a:latin typeface="Calibri"/>
                <a:ea typeface="ＭＳ Ｐゴシック"/>
                <a:cs typeface="Calibri"/>
              </a:rPr>
              <a:t> </a:t>
            </a:r>
            <a:r>
              <a:rPr lang="en-GB" altLang="de-DE" sz="2400" err="1">
                <a:latin typeface="Calibri"/>
                <a:ea typeface="ＭＳ Ｐゴシック"/>
                <a:cs typeface="Calibri"/>
              </a:rPr>
              <a:t>Rahmen</a:t>
            </a:r>
            <a:r>
              <a:rPr lang="en-GB" altLang="de-DE" sz="2400">
                <a:latin typeface="Calibri"/>
                <a:ea typeface="ＭＳ Ｐゴシック"/>
                <a:cs typeface="Calibri"/>
              </a:rPr>
              <a:t> von G9 </a:t>
            </a:r>
            <a:r>
              <a:rPr lang="en-GB" altLang="de-DE" sz="2400" err="1">
                <a:latin typeface="Calibri"/>
                <a:ea typeface="ＭＳ Ｐゴシック"/>
                <a:cs typeface="Calibri"/>
              </a:rPr>
              <a:t>können</a:t>
            </a:r>
            <a:r>
              <a:rPr lang="en-GB" altLang="de-DE" sz="2400">
                <a:latin typeface="Calibri"/>
                <a:ea typeface="ＭＳ Ｐゴシック"/>
                <a:cs typeface="Calibri"/>
              </a:rPr>
              <a:t> </a:t>
            </a:r>
            <a:r>
              <a:rPr lang="en-GB" altLang="de-DE" sz="2400" err="1">
                <a:latin typeface="Calibri"/>
                <a:ea typeface="ＭＳ Ｐゴシック"/>
                <a:cs typeface="Calibri"/>
              </a:rPr>
              <a:t>unsere</a:t>
            </a:r>
            <a:r>
              <a:rPr lang="en-GB" altLang="de-DE" sz="2400">
                <a:latin typeface="Calibri"/>
                <a:ea typeface="ＭＳ Ｐゴシック"/>
                <a:cs typeface="Calibri"/>
              </a:rPr>
              <a:t> </a:t>
            </a:r>
            <a:r>
              <a:rPr lang="en-GB" altLang="de-DE" sz="2400" err="1">
                <a:latin typeface="Calibri"/>
                <a:ea typeface="ＭＳ Ｐゴシック"/>
                <a:cs typeface="Calibri"/>
              </a:rPr>
              <a:t>Schüler:innen</a:t>
            </a:r>
            <a:r>
              <a:rPr lang="en-GB" altLang="de-DE" sz="2400">
                <a:latin typeface="Calibri"/>
                <a:ea typeface="ＭＳ Ｐゴシック"/>
                <a:cs typeface="Calibri"/>
              </a:rPr>
              <a:t> </a:t>
            </a:r>
            <a:endParaRPr lang="en-GB" altLang="de-DE" sz="2400"/>
          </a:p>
          <a:p>
            <a:pPr eaLnBrk="1" hangingPunct="1">
              <a:lnSpc>
                <a:spcPct val="150000"/>
              </a:lnSpc>
              <a:buNone/>
            </a:pPr>
            <a:r>
              <a:rPr lang="en-GB" altLang="de-DE" sz="2400">
                <a:latin typeface="Calibri"/>
                <a:ea typeface="ＭＳ Ｐゴシック"/>
                <a:cs typeface="Calibri"/>
              </a:rPr>
              <a:t>	den </a:t>
            </a:r>
            <a:r>
              <a:rPr lang="en-GB" altLang="de-DE" sz="2400" err="1">
                <a:latin typeface="Calibri"/>
                <a:ea typeface="ＭＳ Ｐゴシック"/>
                <a:cs typeface="Calibri"/>
              </a:rPr>
              <a:t>m</a:t>
            </a:r>
            <a:r>
              <a:rPr lang="en-GB" altLang="de-DE" sz="2400" b="1" err="1">
                <a:latin typeface="Calibri"/>
                <a:ea typeface="ＭＳ Ｐゴシック"/>
                <a:cs typeface="Calibri"/>
              </a:rPr>
              <a:t>ittleren</a:t>
            </a:r>
            <a:r>
              <a:rPr lang="en-GB" altLang="de-DE" sz="2400" b="1">
                <a:latin typeface="Calibri"/>
                <a:ea typeface="ＭＳ Ｐゴシック"/>
                <a:cs typeface="Calibri"/>
              </a:rPr>
              <a:t> </a:t>
            </a:r>
            <a:r>
              <a:rPr lang="en-GB" altLang="de-DE" sz="2400" b="1" err="1">
                <a:latin typeface="Calibri"/>
                <a:ea typeface="ＭＳ Ｐゴシック"/>
                <a:cs typeface="Calibri"/>
              </a:rPr>
              <a:t>Schulabschluss</a:t>
            </a:r>
            <a:r>
              <a:rPr lang="en-GB" altLang="de-DE" sz="2400">
                <a:latin typeface="Calibri"/>
                <a:ea typeface="ＭＳ Ｐゴシック"/>
                <a:cs typeface="Calibri"/>
              </a:rPr>
              <a:t> </a:t>
            </a:r>
            <a:r>
              <a:rPr lang="en-GB" altLang="de-DE" sz="2400" err="1">
                <a:latin typeface="Calibri"/>
                <a:ea typeface="ＭＳ Ｐゴシック"/>
                <a:cs typeface="Calibri"/>
              </a:rPr>
              <a:t>nach</a:t>
            </a:r>
            <a:r>
              <a:rPr lang="en-GB" altLang="de-DE" sz="2400">
                <a:latin typeface="Calibri"/>
                <a:ea typeface="ＭＳ Ｐゴシック"/>
                <a:cs typeface="Calibri"/>
              </a:rPr>
              <a:t> Klasse 10, </a:t>
            </a:r>
            <a:endParaRPr lang="en-GB" altLang="de-DE" sz="2400">
              <a:cs typeface="Calibri"/>
            </a:endParaRPr>
          </a:p>
          <a:p>
            <a:pPr eaLnBrk="1" hangingPunct="1">
              <a:lnSpc>
                <a:spcPct val="150000"/>
              </a:lnSpc>
              <a:buNone/>
            </a:pPr>
            <a:r>
              <a:rPr lang="en-GB" altLang="de-DE" sz="2400">
                <a:latin typeface="Calibri"/>
                <a:ea typeface="ＭＳ Ｐゴシック"/>
                <a:cs typeface="Calibri"/>
              </a:rPr>
              <a:t>	die </a:t>
            </a:r>
            <a:r>
              <a:rPr lang="en-GB" altLang="de-DE" sz="2400" b="1" err="1">
                <a:latin typeface="Calibri"/>
                <a:ea typeface="ＭＳ Ｐゴシック"/>
                <a:cs typeface="Calibri"/>
              </a:rPr>
              <a:t>Fachhochschulreife</a:t>
            </a:r>
            <a:r>
              <a:rPr lang="en-GB" altLang="de-DE" sz="2400">
                <a:latin typeface="Calibri"/>
                <a:ea typeface="ＭＳ Ｐゴシック"/>
                <a:cs typeface="Calibri"/>
              </a:rPr>
              <a:t> </a:t>
            </a:r>
            <a:r>
              <a:rPr lang="en-GB" altLang="de-DE" sz="2400" err="1">
                <a:latin typeface="Calibri"/>
                <a:ea typeface="ＭＳ Ｐゴシック"/>
                <a:cs typeface="Calibri"/>
              </a:rPr>
              <a:t>nach</a:t>
            </a:r>
            <a:r>
              <a:rPr lang="en-GB" altLang="de-DE" sz="2400">
                <a:latin typeface="Calibri"/>
                <a:ea typeface="ＭＳ Ｐゴシック"/>
                <a:cs typeface="Calibri"/>
              </a:rPr>
              <a:t> 12 Jahren </a:t>
            </a:r>
            <a:endParaRPr lang="en-GB" altLang="de-DE" sz="2400">
              <a:cs typeface="Calibri"/>
            </a:endParaRPr>
          </a:p>
          <a:p>
            <a:pPr eaLnBrk="1" hangingPunct="1">
              <a:lnSpc>
                <a:spcPct val="150000"/>
              </a:lnSpc>
              <a:buFontTx/>
              <a:buNone/>
            </a:pPr>
            <a:r>
              <a:rPr lang="en-GB" altLang="de-DE" sz="2400">
                <a:latin typeface="Calibri"/>
                <a:ea typeface="ＭＳ Ｐゴシック"/>
                <a:cs typeface="Calibri"/>
              </a:rPr>
              <a:t>	und das </a:t>
            </a:r>
            <a:r>
              <a:rPr lang="en-GB" altLang="de-DE" sz="2400" b="1">
                <a:latin typeface="Calibri"/>
                <a:ea typeface="ＭＳ Ｐゴシック"/>
                <a:cs typeface="Calibri"/>
              </a:rPr>
              <a:t>Abitur </a:t>
            </a:r>
            <a:r>
              <a:rPr lang="en-GB" altLang="de-DE" sz="2400" err="1">
                <a:latin typeface="Calibri"/>
                <a:ea typeface="ＭＳ Ｐゴシック"/>
                <a:cs typeface="Calibri"/>
              </a:rPr>
              <a:t>nach</a:t>
            </a:r>
            <a:r>
              <a:rPr lang="en-GB" altLang="de-DE" sz="2400">
                <a:latin typeface="Calibri"/>
                <a:ea typeface="ＭＳ Ｐゴシック"/>
                <a:cs typeface="Calibri"/>
              </a:rPr>
              <a:t> 13 Jahren </a:t>
            </a:r>
            <a:r>
              <a:rPr lang="en-GB" altLang="de-DE" sz="2400" err="1">
                <a:latin typeface="Calibri"/>
                <a:ea typeface="ＭＳ Ｐゴシック"/>
                <a:cs typeface="Calibri"/>
              </a:rPr>
              <a:t>erwerben</a:t>
            </a:r>
            <a:r>
              <a:rPr lang="en-GB" altLang="de-DE" sz="2400">
                <a:latin typeface="Calibri"/>
                <a:ea typeface="ＭＳ Ｐゴシック"/>
                <a:cs typeface="Calibri"/>
              </a:rPr>
              <a:t>.</a:t>
            </a:r>
          </a:p>
        </p:txBody>
      </p:sp>
      <p:sp>
        <p:nvSpPr>
          <p:cNvPr id="3" name="Titel 2">
            <a:extLst>
              <a:ext uri="{FF2B5EF4-FFF2-40B4-BE49-F238E27FC236}">
                <a16:creationId xmlns:a16="http://schemas.microsoft.com/office/drawing/2014/main" id="{F0900656-3A8A-4839-82AD-E6A0C8B10FD5}"/>
              </a:ext>
            </a:extLst>
          </p:cNvPr>
          <p:cNvSpPr>
            <a:spLocks noGrp="1"/>
          </p:cNvSpPr>
          <p:nvPr>
            <p:ph type="title"/>
          </p:nvPr>
        </p:nvSpPr>
        <p:spPr>
          <a:xfrm>
            <a:off x="457200" y="273050"/>
            <a:ext cx="8228013" cy="1571625"/>
          </a:xfrm>
        </p:spPr>
        <p:txBody>
          <a:bodyPr/>
          <a:lstStyle/>
          <a:p>
            <a:pPr>
              <a:defRPr/>
            </a:pPr>
            <a:r>
              <a:rPr lang="de-DE" b="1">
                <a:effectLst>
                  <a:outerShdw blurRad="38100" dist="38100" dir="2700000" algn="tl">
                    <a:srgbClr val="C0C0C0"/>
                  </a:outerShdw>
                </a:effectLst>
              </a:rPr>
              <a:t>      </a:t>
            </a:r>
            <a:r>
              <a:rPr lang="de-DE" sz="4000" b="1"/>
              <a:t>Schulabschlüsse am Monte</a:t>
            </a:r>
            <a:br>
              <a:rPr lang="en-GB" b="1">
                <a:effectLst>
                  <a:outerShdw blurRad="38100" dist="38100" dir="2700000" algn="tl">
                    <a:srgbClr val="C0C0C0"/>
                  </a:outerShdw>
                </a:effectLst>
              </a:rPr>
            </a:br>
            <a:endParaRPr lang="de-DE"/>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DBBA14-8F6D-438C-BBB4-382255DD1D49}"/>
              </a:ext>
            </a:extLst>
          </p:cNvPr>
          <p:cNvSpPr>
            <a:spLocks noGrp="1"/>
          </p:cNvSpPr>
          <p:nvPr>
            <p:ph type="dt" idx="10"/>
          </p:nvPr>
        </p:nvSpPr>
        <p:spPr/>
        <p:txBody>
          <a:bodyPr/>
          <a:lstStyle/>
          <a:p>
            <a:pPr>
              <a:defRPr/>
            </a:pPr>
            <a:r>
              <a:rPr lang="en-GB"/>
              <a:t>09.01.12</a:t>
            </a:r>
          </a:p>
        </p:txBody>
      </p:sp>
      <p:pic>
        <p:nvPicPr>
          <p:cNvPr id="3" name="Grafik 3">
            <a:extLst>
              <a:ext uri="{FF2B5EF4-FFF2-40B4-BE49-F238E27FC236}">
                <a16:creationId xmlns:a16="http://schemas.microsoft.com/office/drawing/2014/main" id="{486D4951-4841-4F47-A669-15C3CD989B3F}"/>
              </a:ext>
            </a:extLst>
          </p:cNvPr>
          <p:cNvPicPr>
            <a:picLocks noChangeAspect="1"/>
          </p:cNvPicPr>
          <p:nvPr/>
        </p:nvPicPr>
        <p:blipFill>
          <a:blip r:embed="rId2"/>
          <a:stretch>
            <a:fillRect/>
          </a:stretch>
        </p:blipFill>
        <p:spPr>
          <a:xfrm rot="5400000">
            <a:off x="1607389" y="-659921"/>
            <a:ext cx="5886091" cy="9169878"/>
          </a:xfrm>
          <a:prstGeom prst="rect">
            <a:avLst/>
          </a:prstGeom>
        </p:spPr>
      </p:pic>
    </p:spTree>
    <p:extLst>
      <p:ext uri="{BB962C8B-B14F-4D97-AF65-F5344CB8AC3E}">
        <p14:creationId xmlns:p14="http://schemas.microsoft.com/office/powerpoint/2010/main" val="5624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7769F8E-624D-41E7-A0BE-59EB94CE8168}"/>
              </a:ext>
            </a:extLst>
          </p:cNvPr>
          <p:cNvSpPr>
            <a:spLocks noGrp="1"/>
          </p:cNvSpPr>
          <p:nvPr>
            <p:ph type="dt" idx="10"/>
          </p:nvPr>
        </p:nvSpPr>
        <p:spPr/>
        <p:txBody>
          <a:bodyPr/>
          <a:lstStyle/>
          <a:p>
            <a:pPr>
              <a:defRPr/>
            </a:pPr>
            <a:r>
              <a:rPr lang="en-GB"/>
              <a:t>09.01.12</a:t>
            </a:r>
          </a:p>
        </p:txBody>
      </p:sp>
      <p:pic>
        <p:nvPicPr>
          <p:cNvPr id="3" name="Grafik 3" descr="Ein Bild, das drinnen enthält.&#10;&#10;Beschreibung automatisch generiert.">
            <a:extLst>
              <a:ext uri="{FF2B5EF4-FFF2-40B4-BE49-F238E27FC236}">
                <a16:creationId xmlns:a16="http://schemas.microsoft.com/office/drawing/2014/main" id="{078626E9-493D-4716-B881-9045E4C6BF91}"/>
              </a:ext>
            </a:extLst>
          </p:cNvPr>
          <p:cNvPicPr>
            <a:picLocks noChangeAspect="1"/>
          </p:cNvPicPr>
          <p:nvPr/>
        </p:nvPicPr>
        <p:blipFill>
          <a:blip r:embed="rId2"/>
          <a:stretch>
            <a:fillRect/>
          </a:stretch>
        </p:blipFill>
        <p:spPr>
          <a:xfrm>
            <a:off x="-5750" y="1048829"/>
            <a:ext cx="9155500" cy="5809889"/>
          </a:xfrm>
          <a:prstGeom prst="rect">
            <a:avLst/>
          </a:prstGeom>
        </p:spPr>
      </p:pic>
    </p:spTree>
    <p:extLst>
      <p:ext uri="{BB962C8B-B14F-4D97-AF65-F5344CB8AC3E}">
        <p14:creationId xmlns:p14="http://schemas.microsoft.com/office/powerpoint/2010/main" val="1964536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a:extLst>
              <a:ext uri="{FF2B5EF4-FFF2-40B4-BE49-F238E27FC236}">
                <a16:creationId xmlns:a16="http://schemas.microsoft.com/office/drawing/2014/main" id="{EDE01098-39E0-4FC8-8B21-642C044B40B5}"/>
              </a:ext>
            </a:extLst>
          </p:cNvPr>
          <p:cNvSpPr txBox="1">
            <a:spLocks noChangeArrowheads="1"/>
          </p:cNvSpPr>
          <p:nvPr/>
        </p:nvSpPr>
        <p:spPr bwMode="auto">
          <a:xfrm>
            <a:off x="457200" y="404813"/>
            <a:ext cx="8229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 typeface="Calibri" panose="020F0502020204030204" pitchFamily="34" charset="0"/>
              <a:buNone/>
            </a:pPr>
            <a:r>
              <a:rPr lang="en-GB" altLang="de-DE" sz="4000" b="1"/>
              <a:t>Anmeldeverfahren</a:t>
            </a:r>
          </a:p>
        </p:txBody>
      </p:sp>
      <p:sp>
        <p:nvSpPr>
          <p:cNvPr id="54274" name="Text Box 2">
            <a:extLst>
              <a:ext uri="{FF2B5EF4-FFF2-40B4-BE49-F238E27FC236}">
                <a16:creationId xmlns:a16="http://schemas.microsoft.com/office/drawing/2014/main" id="{1DED1216-A600-452F-9BC9-CA88BE0FA669}"/>
              </a:ext>
            </a:extLst>
          </p:cNvPr>
          <p:cNvSpPr txBox="1">
            <a:spLocks noChangeArrowheads="1"/>
          </p:cNvSpPr>
          <p:nvPr/>
        </p:nvSpPr>
        <p:spPr bwMode="auto">
          <a:xfrm>
            <a:off x="250825" y="1557338"/>
            <a:ext cx="8786813" cy="504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0"/>
              </a:spcBef>
              <a:buNone/>
            </a:pPr>
            <a:r>
              <a:rPr lang="en-GB" altLang="de-DE" sz="1600">
                <a:latin typeface="Calibri"/>
                <a:ea typeface="ＭＳ Ｐゴシック"/>
                <a:cs typeface="Calibri"/>
              </a:rPr>
              <a:t>Sie </a:t>
            </a:r>
            <a:r>
              <a:rPr lang="en-GB" altLang="de-DE" sz="1600" err="1">
                <a:latin typeface="Calibri"/>
                <a:ea typeface="ＭＳ Ｐゴシック"/>
                <a:cs typeface="Calibri"/>
              </a:rPr>
              <a:t>können</a:t>
            </a:r>
            <a:r>
              <a:rPr lang="en-GB" altLang="de-DE" sz="1600">
                <a:latin typeface="Calibri"/>
                <a:ea typeface="ＭＳ Ｐゴシック"/>
                <a:cs typeface="Calibri"/>
              </a:rPr>
              <a:t> </a:t>
            </a:r>
            <a:r>
              <a:rPr lang="en-GB" altLang="de-DE" sz="1600" err="1">
                <a:latin typeface="Calibri"/>
                <a:ea typeface="ＭＳ Ｐゴシック"/>
                <a:cs typeface="Calibri"/>
              </a:rPr>
              <a:t>Ihr</a:t>
            </a:r>
            <a:r>
              <a:rPr lang="en-GB" altLang="de-DE" sz="1600">
                <a:latin typeface="Calibri"/>
                <a:ea typeface="ＭＳ Ｐゴシック"/>
                <a:cs typeface="Calibri"/>
              </a:rPr>
              <a:t> Kind </a:t>
            </a:r>
            <a:r>
              <a:rPr lang="en-GB" altLang="de-DE" sz="1600" err="1">
                <a:latin typeface="Calibri"/>
                <a:ea typeface="ＭＳ Ｐゴシック"/>
                <a:cs typeface="Calibri"/>
              </a:rPr>
              <a:t>bei</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innerhalb</a:t>
            </a:r>
            <a:r>
              <a:rPr lang="en-GB" altLang="de-DE" sz="1600">
                <a:latin typeface="Calibri"/>
                <a:ea typeface="ＭＳ Ｐゴシック"/>
                <a:cs typeface="Calibri"/>
              </a:rPr>
              <a:t> der </a:t>
            </a:r>
            <a:r>
              <a:rPr lang="en-GB" altLang="de-DE" sz="1600" err="1">
                <a:latin typeface="Calibri"/>
                <a:ea typeface="ＭＳ Ｐゴシック"/>
                <a:cs typeface="Calibri"/>
              </a:rPr>
              <a:t>Anmeldefrist</a:t>
            </a:r>
            <a:r>
              <a:rPr lang="en-GB" altLang="de-DE" sz="1600">
                <a:latin typeface="Calibri"/>
                <a:ea typeface="ＭＳ Ｐゴシック"/>
                <a:cs typeface="Calibri"/>
              </a:rPr>
              <a:t> (</a:t>
            </a:r>
            <a:r>
              <a:rPr lang="en-GB" altLang="de-DE" sz="1600">
                <a:solidFill>
                  <a:schemeClr val="tx1"/>
                </a:solidFill>
                <a:latin typeface="Calibri"/>
                <a:ea typeface="ＭＳ Ｐゴシック"/>
                <a:cs typeface="Calibri"/>
              </a:rPr>
              <a:t>21.02.22 - 04.03.22</a:t>
            </a:r>
            <a:r>
              <a:rPr lang="en-GB" altLang="de-DE" sz="1600">
                <a:latin typeface="Calibri"/>
                <a:ea typeface="ＭＳ Ｐゴシック"/>
                <a:cs typeface="Calibri"/>
              </a:rPr>
              <a:t>) </a:t>
            </a:r>
            <a:r>
              <a:rPr lang="en-GB" altLang="de-DE" sz="1600" err="1">
                <a:latin typeface="Calibri"/>
                <a:ea typeface="ＭＳ Ｐゴシック"/>
                <a:cs typeface="Calibri"/>
              </a:rPr>
              <a:t>aus</a:t>
            </a:r>
            <a:r>
              <a:rPr lang="en-GB" altLang="de-DE" sz="1600">
                <a:latin typeface="Calibri"/>
                <a:ea typeface="ＭＳ Ｐゴシック"/>
                <a:cs typeface="Calibri"/>
              </a:rPr>
              <a:t> </a:t>
            </a:r>
            <a:r>
              <a:rPr lang="en-GB" altLang="de-DE" sz="1600" err="1">
                <a:latin typeface="Calibri"/>
                <a:ea typeface="ＭＳ Ｐゴシック"/>
                <a:cs typeface="Calibri"/>
              </a:rPr>
              <a:t>Infektionsschutzgründen</a:t>
            </a:r>
            <a:r>
              <a:rPr lang="en-GB" altLang="de-DE" sz="1600">
                <a:latin typeface="Calibri"/>
                <a:ea typeface="ＭＳ Ｐゴシック"/>
                <a:cs typeface="Calibri"/>
              </a:rPr>
              <a:t> </a:t>
            </a:r>
            <a:r>
              <a:rPr lang="en-GB" altLang="de-DE" sz="1600" err="1">
                <a:latin typeface="Calibri"/>
                <a:ea typeface="ＭＳ Ｐゴシック"/>
                <a:cs typeface="Calibri"/>
              </a:rPr>
              <a:t>nur</a:t>
            </a:r>
            <a:r>
              <a:rPr lang="en-GB" altLang="de-DE" sz="1600">
                <a:latin typeface="Calibri"/>
                <a:ea typeface="ＭＳ Ｐゴシック"/>
                <a:cs typeface="Calibri"/>
              </a:rPr>
              <a:t> per Post </a:t>
            </a:r>
            <a:r>
              <a:rPr lang="en-GB" altLang="de-DE" sz="1600" err="1">
                <a:latin typeface="Calibri"/>
                <a:ea typeface="ＭＳ Ｐゴシック"/>
                <a:cs typeface="Calibri"/>
              </a:rPr>
              <a:t>anmelden</a:t>
            </a:r>
            <a:r>
              <a:rPr lang="en-GB" altLang="de-DE" sz="1600">
                <a:latin typeface="Calibri"/>
                <a:ea typeface="ＭＳ Ｐゴシック"/>
                <a:cs typeface="Calibri"/>
              </a:rPr>
              <a:t>. Wir bitten Sie, </a:t>
            </a:r>
            <a:r>
              <a:rPr lang="en-GB" altLang="de-DE" sz="1600" err="1">
                <a:latin typeface="Calibri"/>
                <a:ea typeface="ＭＳ Ｐゴシック"/>
                <a:cs typeface="Calibri"/>
              </a:rPr>
              <a:t>folgende</a:t>
            </a:r>
            <a:r>
              <a:rPr lang="en-GB" altLang="de-DE" sz="1600">
                <a:latin typeface="Calibri"/>
                <a:ea typeface="ＭＳ Ｐゴシック"/>
                <a:cs typeface="Calibri"/>
              </a:rPr>
              <a:t> </a:t>
            </a:r>
            <a:r>
              <a:rPr lang="en-GB" altLang="de-DE" sz="1600" err="1">
                <a:latin typeface="Calibri"/>
                <a:ea typeface="ＭＳ Ｐゴシック"/>
                <a:cs typeface="Calibri"/>
              </a:rPr>
              <a:t>Dokumente</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zuzusenden</a:t>
            </a:r>
            <a:r>
              <a:rPr lang="en-GB" altLang="de-DE" sz="1600">
                <a:latin typeface="Calibri"/>
                <a:ea typeface="ＭＳ Ｐゴシック"/>
                <a:cs typeface="Calibri"/>
              </a:rPr>
              <a:t> </a:t>
            </a:r>
            <a:r>
              <a:rPr lang="en-GB" altLang="de-DE" sz="1600" err="1">
                <a:latin typeface="Calibri"/>
                <a:ea typeface="ＭＳ Ｐゴシック"/>
                <a:cs typeface="Calibri"/>
              </a:rPr>
              <a:t>oder</a:t>
            </a:r>
            <a:r>
              <a:rPr lang="en-GB" altLang="de-DE" sz="1600">
                <a:latin typeface="Calibri"/>
                <a:ea typeface="ＭＳ Ｐゴシック"/>
                <a:cs typeface="Calibri"/>
              </a:rPr>
              <a:t> in den </a:t>
            </a:r>
            <a:r>
              <a:rPr lang="en-GB" altLang="de-DE" sz="1600" err="1">
                <a:latin typeface="Calibri"/>
                <a:ea typeface="ＭＳ Ｐゴシック"/>
                <a:cs typeface="Calibri"/>
              </a:rPr>
              <a:t>Briefkasten</a:t>
            </a:r>
            <a:r>
              <a:rPr lang="en-GB" altLang="de-DE" sz="1600">
                <a:latin typeface="Calibri"/>
                <a:ea typeface="ＭＳ Ｐゴシック"/>
                <a:cs typeface="Calibri"/>
              </a:rPr>
              <a:t> in der </a:t>
            </a:r>
            <a:r>
              <a:rPr lang="en-GB" altLang="de-DE" sz="1600" err="1">
                <a:latin typeface="Calibri"/>
                <a:ea typeface="ＭＳ Ｐゴシック"/>
                <a:cs typeface="Calibri"/>
              </a:rPr>
              <a:t>Rochusstraße</a:t>
            </a:r>
            <a:r>
              <a:rPr lang="en-GB" altLang="de-DE" sz="1600">
                <a:latin typeface="Calibri"/>
                <a:ea typeface="ＭＳ Ｐゴシック"/>
                <a:cs typeface="Calibri"/>
              </a:rPr>
              <a:t> 145 </a:t>
            </a:r>
            <a:r>
              <a:rPr lang="en-GB" altLang="de-DE" sz="1600" err="1">
                <a:latin typeface="Calibri"/>
                <a:ea typeface="ＭＳ Ｐゴシック"/>
                <a:cs typeface="Calibri"/>
              </a:rPr>
              <a:t>einzuwerfen</a:t>
            </a:r>
            <a:r>
              <a:rPr lang="en-GB" altLang="de-DE" sz="1600">
                <a:latin typeface="Calibri"/>
                <a:ea typeface="ＭＳ Ｐゴシック"/>
                <a:cs typeface="Calibri"/>
              </a:rPr>
              <a:t>:</a:t>
            </a:r>
            <a:endParaRPr lang="de-DE"/>
          </a:p>
          <a:p>
            <a:pPr>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Zeugnis</a:t>
            </a:r>
            <a:r>
              <a:rPr lang="en-GB" altLang="de-DE" sz="1600">
                <a:latin typeface="Calibri"/>
                <a:ea typeface="ＭＳ Ｐゴシック"/>
                <a:cs typeface="Calibri"/>
              </a:rPr>
              <a:t> </a:t>
            </a:r>
            <a:r>
              <a:rPr lang="en-GB" altLang="de-DE" sz="1600" err="1">
                <a:latin typeface="Calibri"/>
                <a:ea typeface="ＭＳ Ｐゴシック"/>
                <a:cs typeface="Calibri"/>
              </a:rPr>
              <a:t>aus</a:t>
            </a:r>
            <a:r>
              <a:rPr lang="en-GB" altLang="de-DE" sz="1600">
                <a:latin typeface="Calibri"/>
                <a:ea typeface="ＭＳ Ｐゴシック"/>
                <a:cs typeface="Calibri"/>
              </a:rPr>
              <a:t> Klasse 3/2. </a:t>
            </a:r>
            <a:r>
              <a:rPr lang="en-GB" altLang="de-DE" sz="1600" err="1">
                <a:latin typeface="Calibri"/>
                <a:ea typeface="ＭＳ Ｐゴシック"/>
                <a:cs typeface="Calibri"/>
              </a:rPr>
              <a:t>Halbjahr</a:t>
            </a:r>
            <a:r>
              <a:rPr lang="en-GB" altLang="de-DE" sz="1600">
                <a:latin typeface="Calibri"/>
                <a:ea typeface="ＭＳ Ｐゴシック"/>
                <a:cs typeface="Calibri"/>
              </a:rPr>
              <a:t> in </a:t>
            </a:r>
            <a:r>
              <a:rPr lang="en-GB" altLang="de-DE" sz="1600" err="1">
                <a:latin typeface="Calibri"/>
                <a:ea typeface="ＭＳ Ｐゴシック"/>
                <a:cs typeface="Calibri"/>
              </a:rPr>
              <a:t>Kopie</a:t>
            </a:r>
            <a:endParaRPr lang="en-GB" altLang="de-DE" sz="1600">
              <a:latin typeface="Calibri"/>
              <a:ea typeface="ＭＳ Ｐゴシック"/>
              <a:cs typeface="Calibri"/>
            </a:endParaRPr>
          </a:p>
          <a:p>
            <a:pPr eaLnBrk="1" hangingPunct="1">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Zeugnis</a:t>
            </a:r>
            <a:r>
              <a:rPr lang="en-GB" altLang="de-DE" sz="1600">
                <a:latin typeface="Calibri"/>
                <a:ea typeface="ＭＳ Ｐゴシック"/>
                <a:cs typeface="Calibri"/>
              </a:rPr>
              <a:t> </a:t>
            </a:r>
            <a:r>
              <a:rPr lang="en-GB" altLang="de-DE" sz="1600" err="1">
                <a:latin typeface="Calibri"/>
                <a:ea typeface="ＭＳ Ｐゴシック"/>
                <a:cs typeface="Calibri"/>
              </a:rPr>
              <a:t>aus</a:t>
            </a:r>
            <a:r>
              <a:rPr lang="en-GB" altLang="de-DE" sz="1600">
                <a:latin typeface="Calibri"/>
                <a:ea typeface="ＭＳ Ｐゴシック"/>
                <a:cs typeface="Calibri"/>
              </a:rPr>
              <a:t> 4/1. </a:t>
            </a:r>
            <a:r>
              <a:rPr lang="en-GB" altLang="de-DE" sz="1600" err="1">
                <a:latin typeface="Calibri"/>
                <a:ea typeface="ＭＳ Ｐゴシック"/>
                <a:cs typeface="Calibri"/>
              </a:rPr>
              <a:t>Halbjahr</a:t>
            </a:r>
            <a:r>
              <a:rPr lang="en-GB" altLang="de-DE" sz="1600">
                <a:latin typeface="Calibri"/>
                <a:ea typeface="ＭＳ Ｐゴシック"/>
                <a:cs typeface="Calibri"/>
              </a:rPr>
              <a:t> in </a:t>
            </a:r>
            <a:r>
              <a:rPr lang="en-GB" altLang="de-DE" sz="1600" err="1">
                <a:latin typeface="Calibri"/>
                <a:ea typeface="ＭＳ Ｐゴシック"/>
                <a:cs typeface="Calibri"/>
              </a:rPr>
              <a:t>Kopie</a:t>
            </a:r>
            <a:r>
              <a:rPr lang="en-GB" altLang="de-DE" sz="1600">
                <a:latin typeface="Calibri"/>
                <a:ea typeface="ＭＳ Ｐゴシック"/>
                <a:cs typeface="Calibri"/>
              </a:rPr>
              <a:t>, </a:t>
            </a:r>
            <a:endParaRPr lang="en-GB" altLang="de-DE" sz="1600">
              <a:cs typeface="Calibri"/>
            </a:endParaRPr>
          </a:p>
          <a:p>
            <a:pPr>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eine</a:t>
            </a:r>
            <a:r>
              <a:rPr lang="en-GB" altLang="de-DE" sz="1600">
                <a:latin typeface="Calibri"/>
                <a:ea typeface="ＭＳ Ｐゴシック"/>
                <a:cs typeface="Calibri"/>
              </a:rPr>
              <a:t> </a:t>
            </a:r>
            <a:r>
              <a:rPr lang="en-GB" altLang="de-DE" sz="1600" err="1">
                <a:latin typeface="Calibri"/>
                <a:ea typeface="ＭＳ Ｐゴシック"/>
                <a:cs typeface="Calibri"/>
              </a:rPr>
              <a:t>Kopie</a:t>
            </a:r>
            <a:r>
              <a:rPr lang="en-GB" altLang="de-DE" sz="1600">
                <a:latin typeface="Calibri"/>
                <a:ea typeface="ＭＳ Ｐゴシック"/>
                <a:cs typeface="Calibri"/>
              </a:rPr>
              <a:t> </a:t>
            </a:r>
            <a:r>
              <a:rPr lang="en-GB" altLang="de-DE" sz="1600" err="1">
                <a:latin typeface="Calibri"/>
                <a:ea typeface="ＭＳ Ｐゴシック"/>
                <a:cs typeface="Calibri"/>
              </a:rPr>
              <a:t>über</a:t>
            </a:r>
            <a:r>
              <a:rPr lang="en-GB" altLang="de-DE" sz="1600">
                <a:latin typeface="Calibri"/>
                <a:ea typeface="ＭＳ Ｐゴシック"/>
                <a:cs typeface="Calibri"/>
              </a:rPr>
              <a:t> </a:t>
            </a:r>
            <a:r>
              <a:rPr lang="en-GB" altLang="de-DE" sz="1600" err="1">
                <a:latin typeface="Calibri"/>
                <a:ea typeface="ＭＳ Ｐゴシック"/>
                <a:cs typeface="Calibri"/>
              </a:rPr>
              <a:t>erfolgte</a:t>
            </a:r>
            <a:r>
              <a:rPr lang="en-GB" altLang="de-DE" sz="1600">
                <a:latin typeface="Calibri"/>
                <a:ea typeface="ＭＳ Ｐゴシック"/>
                <a:cs typeface="Calibri"/>
              </a:rPr>
              <a:t> </a:t>
            </a:r>
            <a:r>
              <a:rPr lang="en-GB" altLang="de-DE" sz="1600" err="1">
                <a:latin typeface="Calibri"/>
                <a:ea typeface="ＭＳ Ｐゴシック"/>
                <a:cs typeface="Calibri"/>
              </a:rPr>
              <a:t>Impfungen</a:t>
            </a:r>
          </a:p>
          <a:p>
            <a:pPr eaLnBrk="1" hangingPunct="1">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eine</a:t>
            </a:r>
            <a:r>
              <a:rPr lang="en-GB" altLang="de-DE" sz="1600">
                <a:latin typeface="Calibri"/>
                <a:ea typeface="ＭＳ Ｐゴシック"/>
                <a:cs typeface="Calibri"/>
              </a:rPr>
              <a:t> </a:t>
            </a:r>
            <a:r>
              <a:rPr lang="en-GB" altLang="de-DE" sz="1600" err="1">
                <a:latin typeface="Calibri"/>
                <a:ea typeface="ＭＳ Ｐゴシック"/>
                <a:cs typeface="Calibri"/>
              </a:rPr>
              <a:t>Kopie</a:t>
            </a:r>
            <a:r>
              <a:rPr lang="en-GB" altLang="de-DE" sz="1600">
                <a:latin typeface="Calibri"/>
                <a:ea typeface="ＭＳ Ｐゴシック"/>
                <a:cs typeface="Calibri"/>
              </a:rPr>
              <a:t> des </a:t>
            </a:r>
            <a:r>
              <a:rPr lang="en-GB" altLang="de-DE" sz="1600" err="1">
                <a:latin typeface="Calibri"/>
                <a:ea typeface="ＭＳ Ｐゴシック"/>
                <a:cs typeface="Calibri"/>
              </a:rPr>
              <a:t>Anmeldescheins</a:t>
            </a:r>
            <a:r>
              <a:rPr lang="en-GB" altLang="de-DE" sz="1600">
                <a:latin typeface="Calibri"/>
                <a:ea typeface="ＭＳ Ｐゴシック"/>
                <a:cs typeface="Calibri"/>
              </a:rPr>
              <a:t>, den Sie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Zeugnis</a:t>
            </a:r>
            <a:r>
              <a:rPr lang="en-GB" altLang="de-DE" sz="1600">
                <a:latin typeface="Calibri"/>
                <a:ea typeface="ＭＳ Ｐゴシック"/>
                <a:cs typeface="Calibri"/>
              </a:rPr>
              <a:t> von der </a:t>
            </a:r>
            <a:r>
              <a:rPr lang="en-GB" altLang="de-DE" sz="1600" err="1">
                <a:latin typeface="Calibri"/>
                <a:ea typeface="ＭＳ Ｐゴシック"/>
                <a:cs typeface="Calibri"/>
              </a:rPr>
              <a:t>Grundschule</a:t>
            </a:r>
            <a:r>
              <a:rPr lang="en-GB" altLang="de-DE" sz="1600">
                <a:latin typeface="Calibri"/>
                <a:ea typeface="ＭＳ Ｐゴシック"/>
                <a:cs typeface="Calibri"/>
              </a:rPr>
              <a:t> </a:t>
            </a:r>
            <a:r>
              <a:rPr lang="en-GB" altLang="de-DE" sz="1600" err="1">
                <a:latin typeface="Calibri"/>
                <a:ea typeface="ＭＳ Ｐゴシック"/>
                <a:cs typeface="Calibri"/>
              </a:rPr>
              <a:t>bekommen</a:t>
            </a:r>
            <a:endParaRPr lang="en-GB" altLang="de-DE" sz="1600">
              <a:latin typeface="Calibri"/>
              <a:ea typeface="ＭＳ Ｐゴシック"/>
              <a:cs typeface="Calibri"/>
            </a:endParaRPr>
          </a:p>
          <a:p>
            <a:pPr eaLnBrk="1" hangingPunct="1">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ein</a:t>
            </a:r>
            <a:r>
              <a:rPr lang="en-GB" altLang="de-DE" sz="1600">
                <a:latin typeface="Calibri"/>
                <a:ea typeface="ＭＳ Ｐゴシック"/>
                <a:cs typeface="Calibri"/>
              </a:rPr>
              <a:t> </a:t>
            </a:r>
            <a:r>
              <a:rPr lang="en-GB" altLang="de-DE" sz="1600" err="1">
                <a:latin typeface="Calibri"/>
                <a:ea typeface="ＭＳ Ｐゴシック"/>
                <a:cs typeface="Calibri"/>
              </a:rPr>
              <a:t>Passfoto</a:t>
            </a:r>
            <a:r>
              <a:rPr lang="en-GB" altLang="de-DE" sz="1600">
                <a:latin typeface="Calibri"/>
                <a:ea typeface="ＭＳ Ｐゴシック"/>
                <a:cs typeface="Calibri"/>
              </a:rPr>
              <a:t> für den </a:t>
            </a:r>
            <a:r>
              <a:rPr lang="en-GB" altLang="de-DE" sz="1600" err="1">
                <a:latin typeface="Calibri"/>
                <a:ea typeface="ＭＳ Ｐゴシック"/>
                <a:cs typeface="Calibri"/>
              </a:rPr>
              <a:t>Schülerausweis</a:t>
            </a:r>
            <a:r>
              <a:rPr lang="en-GB" altLang="de-DE" sz="1600">
                <a:latin typeface="Calibri"/>
                <a:ea typeface="ＭＳ Ｐゴシック"/>
                <a:cs typeface="Calibri"/>
              </a:rPr>
              <a:t> und</a:t>
            </a:r>
            <a:endParaRPr lang="en-GB">
              <a:cs typeface="Calibri"/>
            </a:endParaRPr>
          </a:p>
          <a:p>
            <a:pPr eaLnBrk="1" hangingPunct="1">
              <a:lnSpc>
                <a:spcPct val="150000"/>
              </a:lnSpc>
              <a:spcBef>
                <a:spcPct val="0"/>
              </a:spcBef>
              <a:buNone/>
            </a:pPr>
            <a:r>
              <a:rPr lang="en-GB" altLang="de-DE" sz="1600">
                <a:latin typeface="Calibri"/>
                <a:ea typeface="ＭＳ Ｐゴシック"/>
                <a:cs typeface="Calibri"/>
              </a:rPr>
              <a:t>	- </a:t>
            </a:r>
            <a:r>
              <a:rPr lang="en-GB" altLang="de-DE" sz="1600" err="1">
                <a:latin typeface="Calibri"/>
                <a:ea typeface="ＭＳ Ｐゴシック"/>
                <a:cs typeface="Calibri"/>
              </a:rPr>
              <a:t>unser</a:t>
            </a:r>
            <a:r>
              <a:rPr lang="en-GB" altLang="de-DE" sz="1600">
                <a:latin typeface="Calibri"/>
                <a:ea typeface="ＭＳ Ｐゴシック"/>
                <a:cs typeface="Calibri"/>
              </a:rPr>
              <a:t> </a:t>
            </a:r>
            <a:r>
              <a:rPr lang="en-GB" altLang="de-DE" sz="1600" err="1">
                <a:latin typeface="Calibri"/>
                <a:ea typeface="ＭＳ Ｐゴシック"/>
                <a:cs typeface="Calibri"/>
              </a:rPr>
              <a:t>Anmeldeformular</a:t>
            </a:r>
            <a:r>
              <a:rPr lang="en-GB" altLang="de-DE" sz="1600">
                <a:latin typeface="Calibri"/>
                <a:ea typeface="ＭＳ Ｐゴシック"/>
                <a:cs typeface="Calibri"/>
              </a:rPr>
              <a:t>, welches auf der Homepage </a:t>
            </a:r>
            <a:r>
              <a:rPr lang="en-GB" altLang="de-DE" sz="1600" err="1">
                <a:latin typeface="Calibri"/>
                <a:ea typeface="ＭＳ Ｐゴシック"/>
                <a:cs typeface="Calibri"/>
              </a:rPr>
              <a:t>verlinkt</a:t>
            </a:r>
            <a:r>
              <a:rPr lang="en-GB" altLang="de-DE" sz="1600">
                <a:latin typeface="Calibri"/>
                <a:ea typeface="ＭＳ Ｐゴシック"/>
                <a:cs typeface="Calibri"/>
              </a:rPr>
              <a:t> </a:t>
            </a:r>
            <a:r>
              <a:rPr lang="en-GB" altLang="de-DE" sz="1600" err="1">
                <a:latin typeface="Calibri"/>
                <a:ea typeface="ＭＳ Ｐゴシック"/>
                <a:cs typeface="Calibri"/>
              </a:rPr>
              <a:t>ist</a:t>
            </a:r>
            <a:r>
              <a:rPr lang="en-GB" altLang="de-DE" sz="1600">
                <a:latin typeface="Calibri"/>
                <a:ea typeface="ＭＳ Ｐゴシック"/>
                <a:cs typeface="Calibri"/>
              </a:rPr>
              <a:t> und welches von </a:t>
            </a:r>
            <a:r>
              <a:rPr lang="en-GB" altLang="de-DE" sz="1600" err="1">
                <a:latin typeface="Calibri"/>
                <a:ea typeface="ＭＳ Ｐゴシック"/>
                <a:cs typeface="Calibri"/>
              </a:rPr>
              <a:t>beiden</a:t>
            </a:r>
            <a:r>
              <a:rPr lang="en-GB" altLang="de-DE" sz="1600">
                <a:latin typeface="Calibri"/>
                <a:ea typeface="ＭＳ Ｐゴシック"/>
                <a:cs typeface="Calibri"/>
              </a:rPr>
              <a:t>  </a:t>
            </a:r>
            <a:r>
              <a:rPr lang="en-GB" altLang="de-DE" sz="1600" err="1">
                <a:latin typeface="Calibri"/>
                <a:ea typeface="ＭＳ Ｐゴシック"/>
                <a:cs typeface="Calibri"/>
              </a:rPr>
              <a:t>Erziehungsberechtigten</a:t>
            </a:r>
            <a:r>
              <a:rPr lang="en-GB" altLang="de-DE" sz="1600">
                <a:latin typeface="Calibri"/>
                <a:ea typeface="ＭＳ Ｐゴシック"/>
                <a:cs typeface="Calibri"/>
              </a:rPr>
              <a:t> </a:t>
            </a:r>
            <a:r>
              <a:rPr lang="en-GB" altLang="de-DE" sz="1600" err="1">
                <a:latin typeface="Calibri"/>
                <a:ea typeface="ＭＳ Ｐゴシック"/>
                <a:cs typeface="Calibri"/>
              </a:rPr>
              <a:t>unterschrieben</a:t>
            </a:r>
            <a:r>
              <a:rPr lang="en-GB" altLang="de-DE" sz="1600">
                <a:latin typeface="Calibri"/>
                <a:ea typeface="ＭＳ Ｐゴシック"/>
                <a:cs typeface="Calibri"/>
              </a:rPr>
              <a:t> sein muss.</a:t>
            </a:r>
            <a:endParaRPr lang="en-GB" altLang="de-DE" sz="1600">
              <a:cs typeface="Calibri"/>
            </a:endParaRPr>
          </a:p>
          <a:p>
            <a:pPr eaLnBrk="1" hangingPunct="1">
              <a:lnSpc>
                <a:spcPct val="150000"/>
              </a:lnSpc>
              <a:spcBef>
                <a:spcPct val="0"/>
              </a:spcBef>
              <a:buFont typeface="Arial" panose="020B0604020202020204" pitchFamily="34" charset="0"/>
              <a:buNone/>
            </a:pPr>
            <a:r>
              <a:rPr lang="en-GB" altLang="de-DE" sz="1600" err="1">
                <a:latin typeface="Calibri"/>
                <a:ea typeface="ＭＳ Ｐゴシック"/>
                <a:cs typeface="Calibri"/>
              </a:rPr>
              <a:t>Im</a:t>
            </a:r>
            <a:r>
              <a:rPr lang="en-GB" altLang="de-DE" sz="1600">
                <a:latin typeface="Calibri"/>
                <a:ea typeface="ＭＳ Ｐゴシック"/>
                <a:cs typeface="Calibri"/>
              </a:rPr>
              <a:t> Falle </a:t>
            </a:r>
            <a:r>
              <a:rPr lang="en-GB" altLang="de-DE" sz="1600" err="1">
                <a:latin typeface="Calibri"/>
                <a:ea typeface="ＭＳ Ｐゴシック"/>
                <a:cs typeface="Calibri"/>
              </a:rPr>
              <a:t>einer</a:t>
            </a:r>
            <a:r>
              <a:rPr lang="en-GB" altLang="de-DE" sz="1600">
                <a:latin typeface="Calibri"/>
                <a:ea typeface="ＭＳ Ｐゴシック"/>
                <a:cs typeface="Calibri"/>
              </a:rPr>
              <a:t> </a:t>
            </a:r>
            <a:r>
              <a:rPr lang="en-GB" altLang="de-DE" sz="1600" err="1">
                <a:latin typeface="Calibri"/>
                <a:ea typeface="ＭＳ Ｐゴシック"/>
                <a:cs typeface="Calibri"/>
              </a:rPr>
              <a:t>eingeschränkten</a:t>
            </a:r>
            <a:r>
              <a:rPr lang="en-GB" altLang="de-DE" sz="1600">
                <a:latin typeface="Calibri"/>
                <a:ea typeface="ＭＳ Ｐゴシック"/>
                <a:cs typeface="Calibri"/>
              </a:rPr>
              <a:t> </a:t>
            </a:r>
            <a:r>
              <a:rPr lang="en-GB" altLang="de-DE" sz="1600" err="1">
                <a:latin typeface="Calibri"/>
                <a:ea typeface="ＭＳ Ｐゴシック"/>
                <a:cs typeface="Calibri"/>
              </a:rPr>
              <a:t>oder</a:t>
            </a:r>
            <a:r>
              <a:rPr lang="en-GB" altLang="de-DE" sz="1600">
                <a:latin typeface="Calibri"/>
                <a:ea typeface="ＭＳ Ｐゴシック"/>
                <a:cs typeface="Calibri"/>
              </a:rPr>
              <a:t> </a:t>
            </a:r>
            <a:r>
              <a:rPr lang="en-GB" altLang="de-DE" sz="1600" err="1">
                <a:latin typeface="Calibri"/>
                <a:ea typeface="ＭＳ Ｐゴシック"/>
                <a:cs typeface="Calibri"/>
              </a:rPr>
              <a:t>Realschulempfehlung</a:t>
            </a:r>
            <a:r>
              <a:rPr lang="en-GB" altLang="de-DE" sz="1600">
                <a:latin typeface="Calibri"/>
                <a:ea typeface="ＭＳ Ｐゴシック"/>
                <a:cs typeface="Calibri"/>
              </a:rPr>
              <a:t> </a:t>
            </a:r>
            <a:r>
              <a:rPr lang="en-GB" altLang="de-DE" sz="1600" err="1">
                <a:latin typeface="Calibri"/>
                <a:ea typeface="ＭＳ Ｐゴシック"/>
                <a:cs typeface="Calibri"/>
              </a:rPr>
              <a:t>führen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ein</a:t>
            </a:r>
            <a:r>
              <a:rPr lang="en-GB" altLang="de-DE" sz="1600">
                <a:latin typeface="Calibri"/>
                <a:ea typeface="ＭＳ Ｐゴシック"/>
                <a:cs typeface="Calibri"/>
              </a:rPr>
              <a:t> </a:t>
            </a:r>
            <a:r>
              <a:rPr lang="en-GB" altLang="de-DE" sz="1600" err="1">
                <a:latin typeface="Calibri"/>
                <a:ea typeface="ＭＳ Ｐゴシック"/>
                <a:cs typeface="Calibri"/>
              </a:rPr>
              <a:t>Beratungsgespräch</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Ihnen. Bitte </a:t>
            </a:r>
            <a:r>
              <a:rPr lang="en-GB" altLang="de-DE" sz="1600" err="1">
                <a:latin typeface="Calibri"/>
                <a:ea typeface="ＭＳ Ｐゴシック"/>
                <a:cs typeface="Calibri"/>
              </a:rPr>
              <a:t>vereinbaren</a:t>
            </a:r>
            <a:r>
              <a:rPr lang="en-GB" altLang="de-DE" sz="1600">
                <a:latin typeface="Calibri"/>
                <a:ea typeface="ＭＳ Ｐゴシック"/>
                <a:cs typeface="Calibri"/>
              </a:rPr>
              <a:t> Sie </a:t>
            </a:r>
            <a:r>
              <a:rPr lang="en-GB" altLang="de-DE" sz="1600" err="1">
                <a:latin typeface="Calibri"/>
                <a:ea typeface="ＭＳ Ｐゴシック"/>
                <a:cs typeface="Calibri"/>
              </a:rPr>
              <a:t>telefonisch</a:t>
            </a:r>
            <a:r>
              <a:rPr lang="en-GB" altLang="de-DE" sz="1600">
                <a:latin typeface="Calibri"/>
                <a:ea typeface="ＭＳ Ｐゴシック"/>
                <a:cs typeface="Calibri"/>
              </a:rPr>
              <a:t> ab </a:t>
            </a:r>
            <a:r>
              <a:rPr lang="en-GB" altLang="de-DE" sz="1600" err="1">
                <a:latin typeface="Calibri"/>
                <a:ea typeface="ＭＳ Ｐゴシック"/>
                <a:cs typeface="Calibri"/>
              </a:rPr>
              <a:t>dem</a:t>
            </a:r>
            <a:r>
              <a:rPr lang="en-GB" altLang="de-DE" sz="1600">
                <a:latin typeface="Calibri"/>
                <a:ea typeface="ＭＳ Ｐゴシック"/>
                <a:cs typeface="Calibri"/>
              </a:rPr>
              <a:t> 10.01.2022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Sekretariat</a:t>
            </a:r>
            <a:r>
              <a:rPr lang="en-GB" altLang="de-DE" sz="1600">
                <a:latin typeface="Calibri"/>
                <a:ea typeface="ＭＳ Ｐゴシック"/>
                <a:cs typeface="Calibri"/>
              </a:rPr>
              <a:t> </a:t>
            </a:r>
            <a:r>
              <a:rPr lang="en-GB" altLang="de-DE" sz="1600" err="1">
                <a:latin typeface="Calibri"/>
                <a:ea typeface="ＭＳ Ｐゴシック"/>
                <a:cs typeface="Calibri"/>
              </a:rPr>
              <a:t>einen</a:t>
            </a:r>
            <a:r>
              <a:rPr lang="en-GB" altLang="de-DE" sz="1600">
                <a:latin typeface="Calibri"/>
                <a:ea typeface="ＭＳ Ｐゴシック"/>
                <a:cs typeface="Calibri"/>
              </a:rPr>
              <a:t> Termin. Achtung: Dieses </a:t>
            </a:r>
            <a:r>
              <a:rPr lang="en-GB" altLang="de-DE" sz="1600" err="1">
                <a:latin typeface="Calibri"/>
                <a:ea typeface="ＭＳ Ｐゴシック"/>
                <a:cs typeface="Calibri"/>
              </a:rPr>
              <a:t>Gespräch</a:t>
            </a:r>
            <a:r>
              <a:rPr lang="en-GB" altLang="de-DE" sz="1600">
                <a:latin typeface="Calibri"/>
                <a:ea typeface="ＭＳ Ｐゴシック"/>
                <a:cs typeface="Calibri"/>
              </a:rPr>
              <a:t> </a:t>
            </a:r>
            <a:r>
              <a:rPr lang="en-GB" altLang="de-DE" sz="1600" err="1">
                <a:latin typeface="Calibri"/>
                <a:ea typeface="ＭＳ Ｐゴシック"/>
                <a:cs typeface="Calibri"/>
              </a:rPr>
              <a:t>ist</a:t>
            </a:r>
            <a:r>
              <a:rPr lang="en-GB" altLang="de-DE" sz="1600">
                <a:latin typeface="Calibri"/>
                <a:ea typeface="ＭＳ Ｐゴシック"/>
                <a:cs typeface="Calibri"/>
              </a:rPr>
              <a:t> </a:t>
            </a:r>
            <a:r>
              <a:rPr lang="en-GB" altLang="de-DE" sz="1600" b="1" err="1">
                <a:latin typeface="Calibri"/>
                <a:ea typeface="ＭＳ Ｐゴシック"/>
                <a:cs typeface="Calibri"/>
              </a:rPr>
              <a:t>nicht</a:t>
            </a:r>
            <a:r>
              <a:rPr lang="en-GB" altLang="de-DE" sz="1600">
                <a:latin typeface="Calibri"/>
                <a:ea typeface="ＭＳ Ｐゴシック"/>
                <a:cs typeface="Calibri"/>
              </a:rPr>
              <a:t> die </a:t>
            </a:r>
            <a:r>
              <a:rPr lang="en-GB" altLang="de-DE" sz="1600" err="1">
                <a:latin typeface="Calibri"/>
                <a:ea typeface="ＭＳ Ｐゴシック"/>
                <a:cs typeface="Calibri"/>
              </a:rPr>
              <a:t>Anmeldung</a:t>
            </a:r>
            <a:r>
              <a:rPr lang="en-GB" altLang="de-DE" sz="1600">
                <a:latin typeface="Calibri"/>
                <a:ea typeface="ＭＳ Ｐゴシック"/>
                <a:cs typeface="Calibri"/>
              </a:rPr>
              <a:t>!</a:t>
            </a:r>
            <a:endParaRPr lang="en-GB" altLang="de-DE" sz="1600">
              <a:solidFill>
                <a:schemeClr val="tx1"/>
              </a:solidFill>
              <a:latin typeface="Calibri"/>
              <a:ea typeface="ＭＳ Ｐゴシック"/>
              <a:cs typeface="Calibri"/>
            </a:endParaRPr>
          </a:p>
          <a:p>
            <a:pPr eaLnBrk="1" hangingPunct="1">
              <a:lnSpc>
                <a:spcPct val="150000"/>
              </a:lnSpc>
              <a:buFont typeface="Arial" panose="020B0604020202020204" pitchFamily="34" charset="0"/>
              <a:buNone/>
            </a:pPr>
            <a:endParaRPr lang="en-GB" altLang="de-DE" sz="2800"/>
          </a:p>
        </p:txBody>
      </p:sp>
    </p:spTree>
    <p:extLst>
      <p:ext uri="{BB962C8B-B14F-4D97-AF65-F5344CB8AC3E}">
        <p14:creationId xmlns:p14="http://schemas.microsoft.com/office/powerpoint/2010/main" val="622029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a:extLst>
              <a:ext uri="{FF2B5EF4-FFF2-40B4-BE49-F238E27FC236}">
                <a16:creationId xmlns:a16="http://schemas.microsoft.com/office/drawing/2014/main" id="{F53AF93B-2284-40CC-9867-C9E79598E2F5}"/>
              </a:ext>
            </a:extLst>
          </p:cNvPr>
          <p:cNvSpPr txBox="1">
            <a:spLocks noChangeArrowheads="1"/>
          </p:cNvSpPr>
          <p:nvPr/>
        </p:nvSpPr>
        <p:spPr bwMode="auto">
          <a:xfrm>
            <a:off x="457200" y="274638"/>
            <a:ext cx="82296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 typeface="Calibri" panose="020F0502020204030204" pitchFamily="34" charset="0"/>
              <a:buNone/>
            </a:pPr>
            <a:r>
              <a:rPr lang="en-GB" altLang="de-DE" sz="4000" b="1"/>
              <a:t>    Nach der Anmeldung </a:t>
            </a:r>
          </a:p>
        </p:txBody>
      </p:sp>
      <p:sp>
        <p:nvSpPr>
          <p:cNvPr id="46083" name="Text Box 2">
            <a:extLst>
              <a:ext uri="{FF2B5EF4-FFF2-40B4-BE49-F238E27FC236}">
                <a16:creationId xmlns:a16="http://schemas.microsoft.com/office/drawing/2014/main" id="{76B94D5F-BF44-4CF9-998B-EB24D0483FDF}"/>
              </a:ext>
            </a:extLst>
          </p:cNvPr>
          <p:cNvSpPr txBox="1">
            <a:spLocks noChangeArrowheads="1"/>
          </p:cNvSpPr>
          <p:nvPr/>
        </p:nvSpPr>
        <p:spPr bwMode="auto">
          <a:xfrm>
            <a:off x="457200" y="1715218"/>
            <a:ext cx="8229600" cy="4642720"/>
          </a:xfrm>
          <a:prstGeom prst="rect">
            <a:avLst/>
          </a:prstGeom>
          <a:noFill/>
          <a:ln>
            <a:noFill/>
          </a:ln>
        </p:spPr>
        <p:txBody>
          <a:bodyPr lIns="91440" tIns="45720" rIns="91440" bIns="45720" anchor="t"/>
          <a:lstStyle>
            <a:lvl1pPr marL="341313" indent="-341313">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indent="0" eaLnBrk="1" hangingPunct="1">
              <a:lnSpc>
                <a:spcPct val="150000"/>
              </a:lnSpc>
              <a:spcBef>
                <a:spcPct val="0"/>
              </a:spcBef>
              <a:buNone/>
              <a:defRPr/>
            </a:pPr>
            <a:r>
              <a:rPr lang="en-GB" altLang="de-DE" sz="1700">
                <a:latin typeface="Calibri"/>
                <a:ea typeface="ＭＳ Ｐゴシック"/>
                <a:cs typeface="Calibri"/>
              </a:rPr>
              <a:t>Nach der </a:t>
            </a:r>
            <a:r>
              <a:rPr lang="en-GB" altLang="de-DE" sz="1700" err="1">
                <a:latin typeface="Calibri"/>
                <a:ea typeface="ＭＳ Ｐゴシック"/>
                <a:cs typeface="Calibri"/>
              </a:rPr>
              <a:t>Anmeldung</a:t>
            </a:r>
            <a:r>
              <a:rPr lang="en-GB" altLang="de-DE" sz="1700">
                <a:latin typeface="Calibri"/>
                <a:ea typeface="ＭＳ Ｐゴシック"/>
                <a:cs typeface="Calibri"/>
              </a:rPr>
              <a:t> </a:t>
            </a:r>
            <a:r>
              <a:rPr lang="en-GB" altLang="de-DE" sz="1700" err="1">
                <a:latin typeface="Calibri"/>
                <a:ea typeface="ＭＳ Ｐゴシック"/>
                <a:cs typeface="Calibri"/>
              </a:rPr>
              <a:t>beginnt</a:t>
            </a:r>
            <a:r>
              <a:rPr lang="en-GB" altLang="de-DE" sz="1700">
                <a:latin typeface="Calibri"/>
                <a:ea typeface="ＭＳ Ｐゴシック"/>
                <a:cs typeface="Calibri"/>
              </a:rPr>
              <a:t> für die </a:t>
            </a:r>
            <a:r>
              <a:rPr lang="en-GB" altLang="de-DE" sz="1700" err="1">
                <a:latin typeface="Calibri"/>
                <a:ea typeface="ＭＳ Ｐゴシック"/>
                <a:cs typeface="Calibri"/>
              </a:rPr>
              <a:t>Familien</a:t>
            </a:r>
            <a:r>
              <a:rPr lang="en-GB" altLang="de-DE" sz="1700">
                <a:latin typeface="Calibri"/>
                <a:ea typeface="ＭＳ Ｐゴシック"/>
                <a:cs typeface="Calibri"/>
              </a:rPr>
              <a:t> </a:t>
            </a:r>
            <a:r>
              <a:rPr lang="en-GB" altLang="de-DE" sz="1700" err="1">
                <a:latin typeface="Calibri"/>
                <a:ea typeface="ＭＳ Ｐゴシック"/>
                <a:cs typeface="Calibri"/>
              </a:rPr>
              <a:t>leider</a:t>
            </a:r>
            <a:r>
              <a:rPr lang="en-GB" altLang="de-DE" sz="1700">
                <a:latin typeface="Calibri"/>
                <a:ea typeface="ＭＳ Ｐゴシック"/>
                <a:cs typeface="Calibri"/>
              </a:rPr>
              <a:t>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lange</a:t>
            </a:r>
            <a:r>
              <a:rPr lang="en-GB" altLang="de-DE" sz="1700">
                <a:latin typeface="Calibri"/>
                <a:ea typeface="ＭＳ Ｐゴシック"/>
                <a:cs typeface="Calibri"/>
              </a:rPr>
              <a:t> Zeit des </a:t>
            </a:r>
            <a:r>
              <a:rPr lang="en-GB" altLang="de-DE" sz="1700" err="1">
                <a:latin typeface="Calibri"/>
                <a:ea typeface="ＭＳ Ｐゴシック"/>
                <a:cs typeface="Calibri"/>
              </a:rPr>
              <a:t>Wartens</a:t>
            </a:r>
            <a:r>
              <a:rPr lang="en-GB" altLang="de-DE" sz="1700">
                <a:latin typeface="Calibri"/>
                <a:ea typeface="ＭＳ Ｐゴシック"/>
                <a:cs typeface="Calibri"/>
              </a:rPr>
              <a:t>, </a:t>
            </a:r>
            <a:r>
              <a:rPr lang="en-GB" altLang="de-DE" sz="1700">
                <a:latin typeface="Calibri"/>
                <a:ea typeface="ＭＳ Ｐゴシック"/>
                <a:cs typeface="Calibri"/>
                <a:sym typeface="Wingdings" panose="05000000000000000000" pitchFamily="2" charset="2"/>
              </a:rPr>
              <a:t></a:t>
            </a:r>
            <a:r>
              <a:rPr lang="en-GB" altLang="de-DE" sz="1700">
                <a:latin typeface="Calibri"/>
                <a:ea typeface="ＭＳ Ｐゴシック"/>
                <a:cs typeface="Calibri"/>
              </a:rPr>
              <a:t>. Mitte und Ende April </a:t>
            </a:r>
            <a:r>
              <a:rPr lang="en-GB" altLang="de-DE" sz="1700" err="1">
                <a:latin typeface="Calibri"/>
                <a:ea typeface="ＭＳ Ｐゴシック"/>
                <a:cs typeface="Calibri"/>
              </a:rPr>
              <a:t>finden</a:t>
            </a:r>
            <a:r>
              <a:rPr lang="en-GB" altLang="de-DE" sz="1700">
                <a:latin typeface="Calibri"/>
                <a:ea typeface="ＭＳ Ｐゴシック"/>
                <a:cs typeface="Calibri"/>
              </a:rPr>
              <a:t> die </a:t>
            </a:r>
            <a:r>
              <a:rPr lang="en-GB" altLang="de-DE" sz="1700" err="1">
                <a:latin typeface="Calibri"/>
                <a:ea typeface="ＭＳ Ｐゴシック"/>
                <a:cs typeface="Calibri"/>
              </a:rPr>
              <a:t>sogenannten</a:t>
            </a:r>
            <a:r>
              <a:rPr lang="en-GB" altLang="de-DE" sz="1700">
                <a:latin typeface="Calibri"/>
                <a:ea typeface="ＭＳ Ｐゴシック"/>
                <a:cs typeface="Calibri"/>
              </a:rPr>
              <a:t> </a:t>
            </a:r>
            <a:r>
              <a:rPr lang="en-GB" altLang="de-DE" sz="1700" err="1">
                <a:latin typeface="Calibri"/>
                <a:ea typeface="ＭＳ Ｐゴシック"/>
                <a:cs typeface="Calibri"/>
              </a:rPr>
              <a:t>Verteilerkonferenzen</a:t>
            </a:r>
            <a:r>
              <a:rPr lang="en-GB" altLang="de-DE" sz="1700">
                <a:latin typeface="Calibri"/>
                <a:ea typeface="ＭＳ Ｐゴシック"/>
                <a:cs typeface="Calibri"/>
              </a:rPr>
              <a:t> </a:t>
            </a:r>
            <a:r>
              <a:rPr lang="en-GB" altLang="de-DE" sz="1700" err="1">
                <a:latin typeface="Calibri"/>
                <a:ea typeface="ＭＳ Ｐゴシック"/>
                <a:cs typeface="Calibri"/>
              </a:rPr>
              <a:t>unter</a:t>
            </a:r>
            <a:r>
              <a:rPr lang="en-GB" altLang="de-DE" sz="1700">
                <a:latin typeface="Calibri"/>
                <a:ea typeface="ＭＳ Ｐゴシック"/>
                <a:cs typeface="Calibri"/>
              </a:rPr>
              <a:t> Beteiligung der </a:t>
            </a:r>
            <a:r>
              <a:rPr lang="en-GB" altLang="de-DE" sz="1700" err="1">
                <a:latin typeface="Calibri"/>
                <a:ea typeface="ＭＳ Ｐゴシック"/>
                <a:cs typeface="Calibri"/>
              </a:rPr>
              <a:t>Bezirksregierung</a:t>
            </a:r>
            <a:r>
              <a:rPr lang="en-GB" altLang="de-DE" sz="1700">
                <a:latin typeface="Calibri"/>
                <a:ea typeface="ＭＳ Ｐゴシック"/>
                <a:cs typeface="Calibri"/>
              </a:rPr>
              <a:t>, </a:t>
            </a:r>
            <a:r>
              <a:rPr lang="en-GB" altLang="de-DE" sz="1700" err="1">
                <a:latin typeface="Calibri"/>
                <a:ea typeface="ＭＳ Ｐゴシック"/>
                <a:cs typeface="Calibri"/>
              </a:rPr>
              <a:t>Vertreter:innen</a:t>
            </a:r>
            <a:r>
              <a:rPr lang="en-GB" altLang="de-DE" sz="1700">
                <a:latin typeface="Calibri"/>
                <a:ea typeface="ＭＳ Ｐゴシック"/>
                <a:cs typeface="Calibri"/>
              </a:rPr>
              <a:t> der Stadt und der </a:t>
            </a:r>
            <a:r>
              <a:rPr lang="en-GB" altLang="de-DE" sz="1700" err="1">
                <a:latin typeface="Calibri"/>
                <a:ea typeface="ＭＳ Ｐゴシック"/>
                <a:cs typeface="Calibri"/>
              </a:rPr>
              <a:t>Schulleitungen</a:t>
            </a:r>
            <a:r>
              <a:rPr lang="en-GB" altLang="de-DE" sz="1700">
                <a:latin typeface="Calibri"/>
                <a:ea typeface="ＭＳ Ｐゴシック"/>
                <a:cs typeface="Calibri"/>
              </a:rPr>
              <a:t> </a:t>
            </a:r>
            <a:r>
              <a:rPr lang="en-GB" altLang="de-DE" sz="1700" err="1">
                <a:latin typeface="Calibri"/>
                <a:ea typeface="ＭＳ Ｐゴシック"/>
                <a:cs typeface="Calibri"/>
              </a:rPr>
              <a:t>statt</a:t>
            </a:r>
            <a:r>
              <a:rPr lang="en-GB" altLang="de-DE" sz="1700">
                <a:latin typeface="Calibri"/>
                <a:ea typeface="ＭＳ Ｐゴシック"/>
                <a:cs typeface="Calibri"/>
              </a:rPr>
              <a:t>, so </a:t>
            </a:r>
            <a:r>
              <a:rPr lang="en-GB" altLang="de-DE" sz="1700" err="1">
                <a:latin typeface="Calibri"/>
                <a:ea typeface="ＭＳ Ｐゴシック"/>
                <a:cs typeface="Calibri"/>
              </a:rPr>
              <a:t>dass</a:t>
            </a:r>
            <a:r>
              <a:rPr lang="en-GB" altLang="de-DE" sz="1700">
                <a:latin typeface="Calibri"/>
                <a:ea typeface="ＭＳ Ｐゴシック"/>
                <a:cs typeface="Calibri"/>
              </a:rPr>
              <a:t> erst </a:t>
            </a:r>
            <a:r>
              <a:rPr lang="en-GB" altLang="de-DE" sz="1700" err="1">
                <a:latin typeface="Calibri"/>
                <a:ea typeface="ＭＳ Ｐゴシック"/>
                <a:cs typeface="Calibri"/>
              </a:rPr>
              <a:t>im</a:t>
            </a:r>
            <a:r>
              <a:rPr lang="en-GB" altLang="de-DE" sz="1700">
                <a:latin typeface="Calibri"/>
                <a:ea typeface="ＭＳ Ｐゴシック"/>
                <a:cs typeface="Calibri"/>
              </a:rPr>
              <a:t> Anschluss </a:t>
            </a:r>
            <a:r>
              <a:rPr lang="en-GB" altLang="de-DE" sz="1700" err="1">
                <a:latin typeface="Calibri"/>
                <a:ea typeface="ＭＳ Ｐゴシック"/>
                <a:cs typeface="Calibri"/>
              </a:rPr>
              <a:t>daran</a:t>
            </a:r>
            <a:r>
              <a:rPr lang="en-GB" altLang="de-DE" sz="1700">
                <a:latin typeface="Calibri"/>
                <a:ea typeface="ＭＳ Ｐゴシック"/>
                <a:cs typeface="Calibri"/>
              </a:rPr>
              <a:t> die </a:t>
            </a:r>
            <a:r>
              <a:rPr lang="en-GB" altLang="de-DE" sz="1700" err="1">
                <a:latin typeface="Calibri"/>
                <a:ea typeface="ＭＳ Ｐゴシック"/>
                <a:cs typeface="Calibri"/>
              </a:rPr>
              <a:t>Bescheide</a:t>
            </a:r>
            <a:r>
              <a:rPr lang="en-GB" altLang="de-DE" sz="1700">
                <a:latin typeface="Calibri"/>
                <a:ea typeface="ＭＳ Ｐゴシック"/>
                <a:cs typeface="Calibri"/>
              </a:rPr>
              <a:t> an die </a:t>
            </a:r>
            <a:r>
              <a:rPr lang="en-GB" altLang="de-DE" sz="1700" err="1">
                <a:latin typeface="Calibri"/>
                <a:ea typeface="ＭＳ Ｐゴシック"/>
                <a:cs typeface="Calibri"/>
              </a:rPr>
              <a:t>Familien</a:t>
            </a:r>
            <a:r>
              <a:rPr lang="en-GB" altLang="de-DE" sz="1700">
                <a:latin typeface="Calibri"/>
                <a:ea typeface="ＭＳ Ｐゴシック"/>
                <a:cs typeface="Calibri"/>
              </a:rPr>
              <a:t> </a:t>
            </a:r>
            <a:r>
              <a:rPr lang="en-GB" altLang="de-DE" sz="1700" err="1">
                <a:latin typeface="Calibri"/>
                <a:ea typeface="ＭＳ Ｐゴシック"/>
                <a:cs typeface="Calibri"/>
              </a:rPr>
              <a:t>geschickt</a:t>
            </a:r>
            <a:r>
              <a:rPr lang="en-GB" altLang="de-DE" sz="1700">
                <a:latin typeface="Calibri"/>
                <a:ea typeface="ＭＳ Ｐゴシック"/>
                <a:cs typeface="Calibri"/>
              </a:rPr>
              <a:t> </a:t>
            </a:r>
            <a:r>
              <a:rPr lang="en-GB" altLang="de-DE" sz="1700" err="1">
                <a:latin typeface="Calibri"/>
                <a:ea typeface="ＭＳ Ｐゴシック"/>
                <a:cs typeface="Calibri"/>
              </a:rPr>
              <a:t>werden</a:t>
            </a:r>
            <a:r>
              <a:rPr lang="en-GB" altLang="de-DE" sz="1700">
                <a:latin typeface="Calibri"/>
                <a:ea typeface="ＭＳ Ｐゴシック"/>
                <a:cs typeface="Calibri"/>
              </a:rPr>
              <a:t>. </a:t>
            </a:r>
            <a:endParaRPr lang="en-GB" altLang="de-DE" sz="1700">
              <a:cs typeface="Calibri"/>
            </a:endParaRPr>
          </a:p>
          <a:p>
            <a:pPr marL="0" indent="0" eaLnBrk="1" hangingPunct="1">
              <a:lnSpc>
                <a:spcPct val="150000"/>
              </a:lnSpc>
              <a:spcBef>
                <a:spcPct val="0"/>
              </a:spcBef>
              <a:buNone/>
              <a:defRPr/>
            </a:pPr>
            <a:r>
              <a:rPr lang="en-GB" altLang="de-DE" sz="1700">
                <a:latin typeface="Calibri"/>
                <a:ea typeface="ＭＳ Ｐゴシック"/>
                <a:cs typeface="Calibri"/>
              </a:rPr>
              <a:t>In </a:t>
            </a:r>
            <a:r>
              <a:rPr lang="en-GB" altLang="de-DE" sz="1700" err="1">
                <a:latin typeface="Calibri"/>
                <a:ea typeface="ＭＳ Ｐゴシック"/>
                <a:cs typeface="Calibri"/>
              </a:rPr>
              <a:t>dem</a:t>
            </a:r>
            <a:r>
              <a:rPr lang="en-GB" altLang="de-DE" sz="1700">
                <a:latin typeface="Calibri"/>
                <a:ea typeface="ＭＳ Ｐゴシック"/>
                <a:cs typeface="Calibri"/>
              </a:rPr>
              <a:t> Brief, den Sie von </a:t>
            </a:r>
            <a:r>
              <a:rPr lang="en-GB" altLang="de-DE" sz="1700" err="1">
                <a:latin typeface="Calibri"/>
                <a:ea typeface="ＭＳ Ｐゴシック"/>
                <a:cs typeface="Calibri"/>
              </a:rPr>
              <a:t>uns</a:t>
            </a:r>
            <a:r>
              <a:rPr lang="en-GB" altLang="de-DE" sz="1700">
                <a:latin typeface="Calibri"/>
                <a:ea typeface="ＭＳ Ｐゴシック"/>
                <a:cs typeface="Calibri"/>
              </a:rPr>
              <a:t> </a:t>
            </a:r>
            <a:r>
              <a:rPr lang="en-GB" altLang="de-DE" sz="1700" err="1">
                <a:latin typeface="Calibri"/>
                <a:ea typeface="ＭＳ Ｐゴシック"/>
                <a:cs typeface="Calibri"/>
              </a:rPr>
              <a:t>bekommen</a:t>
            </a:r>
            <a:r>
              <a:rPr lang="en-GB" altLang="de-DE" sz="1700">
                <a:latin typeface="Calibri"/>
                <a:ea typeface="ＭＳ Ｐゴシック"/>
                <a:cs typeface="Calibri"/>
              </a:rPr>
              <a:t>, </a:t>
            </a:r>
            <a:r>
              <a:rPr lang="en-GB" altLang="de-DE" sz="1700" err="1">
                <a:latin typeface="Calibri"/>
                <a:ea typeface="ＭＳ Ｐゴシック"/>
                <a:cs typeface="Calibri"/>
              </a:rPr>
              <a:t>finden</a:t>
            </a:r>
            <a:r>
              <a:rPr lang="en-GB" altLang="de-DE" sz="1700">
                <a:latin typeface="Calibri"/>
                <a:ea typeface="ＭＳ Ｐゴシック"/>
                <a:cs typeface="Calibri"/>
              </a:rPr>
              <a:t> Sie </a:t>
            </a:r>
            <a:r>
              <a:rPr lang="en-GB" altLang="de-DE" sz="1700" err="1">
                <a:latin typeface="Calibri"/>
                <a:ea typeface="ＭＳ Ｐゴシック"/>
                <a:cs typeface="Calibri"/>
              </a:rPr>
              <a:t>im</a:t>
            </a:r>
            <a:r>
              <a:rPr lang="en-GB" altLang="de-DE" sz="1700">
                <a:latin typeface="Calibri"/>
                <a:ea typeface="ＭＳ Ｐゴシック"/>
                <a:cs typeface="Calibri"/>
              </a:rPr>
              <a:t> Falle der </a:t>
            </a:r>
            <a:r>
              <a:rPr lang="en-GB" altLang="de-DE" sz="1700" err="1">
                <a:latin typeface="Calibri"/>
                <a:ea typeface="ＭＳ Ｐゴシック"/>
                <a:cs typeface="Calibri"/>
              </a:rPr>
              <a:t>Aufnahme</a:t>
            </a:r>
            <a:r>
              <a:rPr lang="en-GB" altLang="de-DE" sz="1700">
                <a:latin typeface="Calibri"/>
                <a:ea typeface="ＭＳ Ｐゴシック"/>
                <a:cs typeface="Calibri"/>
              </a:rPr>
              <a:t> </a:t>
            </a:r>
            <a:r>
              <a:rPr lang="en-GB" altLang="de-DE" sz="1700" err="1">
                <a:latin typeface="Calibri"/>
                <a:ea typeface="ＭＳ Ｐゴシック"/>
                <a:cs typeface="Calibri"/>
              </a:rPr>
              <a:t>neben</a:t>
            </a:r>
            <a:r>
              <a:rPr lang="en-GB" altLang="de-DE" sz="1700">
                <a:latin typeface="Calibri"/>
                <a:ea typeface="ＭＳ Ｐゴシック"/>
                <a:cs typeface="Calibri"/>
              </a:rPr>
              <a:t> </a:t>
            </a:r>
            <a:r>
              <a:rPr lang="en-GB" altLang="de-DE" sz="1700" err="1">
                <a:latin typeface="Calibri"/>
                <a:ea typeface="ＭＳ Ｐゴシック"/>
                <a:cs typeface="Calibri"/>
              </a:rPr>
              <a:t>dem</a:t>
            </a:r>
            <a:r>
              <a:rPr lang="en-GB" altLang="de-DE" sz="1700">
                <a:latin typeface="Calibri"/>
                <a:ea typeface="ＭＳ Ｐゴシック"/>
                <a:cs typeface="Calibri"/>
              </a:rPr>
              <a:t> </a:t>
            </a:r>
            <a:r>
              <a:rPr lang="en-GB" altLang="de-DE" sz="1700" err="1">
                <a:latin typeface="Calibri"/>
                <a:ea typeface="ＭＳ Ｐゴシック"/>
                <a:cs typeface="Calibri"/>
              </a:rPr>
              <a:t>Bescheid</a:t>
            </a:r>
            <a:r>
              <a:rPr lang="en-GB" altLang="de-DE" sz="1700">
                <a:latin typeface="Calibri"/>
                <a:ea typeface="ＭＳ Ｐゴシック"/>
                <a:cs typeface="Calibri"/>
              </a:rPr>
              <a:t>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Einladung</a:t>
            </a:r>
            <a:r>
              <a:rPr lang="en-GB" altLang="de-DE" sz="1700">
                <a:latin typeface="Calibri"/>
                <a:ea typeface="ＭＳ Ｐゴシック"/>
                <a:cs typeface="Calibri"/>
              </a:rPr>
              <a:t> </a:t>
            </a:r>
            <a:r>
              <a:rPr lang="en-GB" altLang="de-DE" sz="1700" err="1">
                <a:latin typeface="Calibri"/>
                <a:ea typeface="ＭＳ Ｐゴシック"/>
                <a:cs typeface="Calibri"/>
              </a:rPr>
              <a:t>zum</a:t>
            </a:r>
            <a:r>
              <a:rPr lang="en-GB" altLang="de-DE" sz="1700">
                <a:latin typeface="Calibri"/>
                <a:ea typeface="ＭＳ Ｐゴシック"/>
                <a:cs typeface="Calibri"/>
              </a:rPr>
              <a:t> </a:t>
            </a:r>
            <a:r>
              <a:rPr lang="en-GB" altLang="de-DE" sz="1700" err="1">
                <a:latin typeface="Calibri"/>
                <a:ea typeface="ＭＳ Ｐゴシック"/>
                <a:cs typeface="Calibri"/>
              </a:rPr>
              <a:t>Kennenlernabend</a:t>
            </a:r>
            <a:r>
              <a:rPr lang="en-GB" altLang="de-DE" sz="1700">
                <a:latin typeface="Calibri"/>
                <a:ea typeface="ＭＳ Ｐゴシック"/>
                <a:cs typeface="Calibri"/>
              </a:rPr>
              <a:t>, der ca. 2 </a:t>
            </a:r>
            <a:r>
              <a:rPr lang="en-GB" altLang="de-DE" sz="1700" err="1">
                <a:latin typeface="Calibri"/>
                <a:ea typeface="ＭＳ Ｐゴシック"/>
                <a:cs typeface="Calibri"/>
              </a:rPr>
              <a:t>Wochen</a:t>
            </a:r>
            <a:r>
              <a:rPr lang="en-GB" altLang="de-DE" sz="1700">
                <a:latin typeface="Calibri"/>
                <a:ea typeface="ＭＳ Ｐゴシック"/>
                <a:cs typeface="Calibri"/>
              </a:rPr>
              <a:t> </a:t>
            </a:r>
            <a:r>
              <a:rPr lang="en-GB" altLang="de-DE" sz="1700" err="1">
                <a:latin typeface="Calibri"/>
                <a:ea typeface="ＭＳ Ｐゴシック"/>
                <a:cs typeface="Calibri"/>
              </a:rPr>
              <a:t>vor</a:t>
            </a:r>
            <a:r>
              <a:rPr lang="en-GB" altLang="de-DE" sz="1700">
                <a:latin typeface="Calibri"/>
                <a:ea typeface="ＭＳ Ｐゴシック"/>
                <a:cs typeface="Calibri"/>
              </a:rPr>
              <a:t> den </a:t>
            </a:r>
            <a:r>
              <a:rPr lang="en-GB" altLang="de-DE" sz="1700" err="1">
                <a:latin typeface="Calibri"/>
                <a:ea typeface="ＭＳ Ｐゴシック"/>
                <a:cs typeface="Calibri"/>
              </a:rPr>
              <a:t>Sommerferien</a:t>
            </a:r>
            <a:r>
              <a:rPr lang="en-GB" altLang="de-DE" sz="1700">
                <a:latin typeface="Calibri"/>
                <a:ea typeface="ＭＳ Ｐゴシック"/>
                <a:cs typeface="Calibri"/>
              </a:rPr>
              <a:t> </a:t>
            </a:r>
            <a:r>
              <a:rPr lang="en-GB" altLang="de-DE" sz="1700" err="1">
                <a:latin typeface="Calibri"/>
                <a:ea typeface="ＭＳ Ｐゴシック"/>
                <a:cs typeface="Calibri"/>
              </a:rPr>
              <a:t>stattfinden</a:t>
            </a:r>
            <a:r>
              <a:rPr lang="en-GB" altLang="de-DE" sz="1700">
                <a:latin typeface="Calibri"/>
                <a:ea typeface="ＭＳ Ｐゴシック"/>
                <a:cs typeface="Calibri"/>
              </a:rPr>
              <a:t> </a:t>
            </a:r>
            <a:r>
              <a:rPr lang="en-GB" altLang="de-DE" sz="1700" err="1">
                <a:latin typeface="Calibri"/>
                <a:ea typeface="ＭＳ Ｐゴシック"/>
                <a:cs typeface="Calibri"/>
              </a:rPr>
              <a:t>wird</a:t>
            </a:r>
            <a:r>
              <a:rPr lang="en-GB" altLang="de-DE" sz="1700">
                <a:latin typeface="Calibri"/>
                <a:ea typeface="ＭＳ Ｐゴシック"/>
                <a:cs typeface="Calibri"/>
              </a:rPr>
              <a:t>. </a:t>
            </a:r>
            <a:r>
              <a:rPr lang="en-GB" altLang="de-DE" sz="1700" err="1">
                <a:latin typeface="Calibri"/>
                <a:ea typeface="ＭＳ Ｐゴシック"/>
                <a:cs typeface="Calibri"/>
              </a:rPr>
              <a:t>Außerdem</a:t>
            </a:r>
            <a:r>
              <a:rPr lang="en-GB" altLang="de-DE" sz="1700">
                <a:latin typeface="Calibri"/>
                <a:ea typeface="ＭＳ Ｐゴシック"/>
                <a:cs typeface="Calibri"/>
              </a:rPr>
              <a:t> </a:t>
            </a:r>
            <a:r>
              <a:rPr lang="en-GB" altLang="de-DE" sz="1700" err="1">
                <a:latin typeface="Calibri"/>
                <a:ea typeface="ＭＳ Ｐゴシック"/>
                <a:cs typeface="Calibri"/>
              </a:rPr>
              <a:t>schicken</a:t>
            </a:r>
            <a:r>
              <a:rPr lang="en-GB" altLang="de-DE" sz="1700">
                <a:latin typeface="Calibri"/>
                <a:ea typeface="ＭＳ Ｐゴシック"/>
                <a:cs typeface="Calibri"/>
              </a:rPr>
              <a:t> </a:t>
            </a:r>
            <a:r>
              <a:rPr lang="en-GB" altLang="de-DE" sz="1700" err="1">
                <a:latin typeface="Calibri"/>
                <a:ea typeface="ＭＳ Ｐゴシック"/>
                <a:cs typeface="Calibri"/>
              </a:rPr>
              <a:t>wir</a:t>
            </a:r>
            <a:r>
              <a:rPr lang="en-GB" altLang="de-DE" sz="1700">
                <a:latin typeface="Calibri"/>
                <a:ea typeface="ＭＳ Ｐゴシック"/>
                <a:cs typeface="Calibri"/>
              </a:rPr>
              <a:t> Ihnen </a:t>
            </a:r>
            <a:r>
              <a:rPr lang="en-GB" altLang="de-DE" sz="1700" err="1">
                <a:latin typeface="Calibri"/>
                <a:ea typeface="ＭＳ Ｐゴシック"/>
                <a:cs typeface="Calibri"/>
              </a:rPr>
              <a:t>verschiedene</a:t>
            </a:r>
            <a:r>
              <a:rPr lang="en-GB" altLang="de-DE" sz="1700">
                <a:latin typeface="Calibri"/>
                <a:ea typeface="ＭＳ Ｐゴシック"/>
                <a:cs typeface="Calibri"/>
              </a:rPr>
              <a:t> </a:t>
            </a:r>
            <a:r>
              <a:rPr lang="en-GB" altLang="de-DE" sz="1700" err="1">
                <a:latin typeface="Calibri"/>
                <a:ea typeface="ＭＳ Ｐゴシック"/>
                <a:cs typeface="Calibri"/>
              </a:rPr>
              <a:t>Formulare</a:t>
            </a:r>
            <a:r>
              <a:rPr lang="en-GB" altLang="de-DE" sz="1700">
                <a:latin typeface="Calibri"/>
                <a:ea typeface="ＭＳ Ｐゴシック"/>
                <a:cs typeface="Calibri"/>
              </a:rPr>
              <a:t> </a:t>
            </a:r>
            <a:r>
              <a:rPr lang="en-GB" altLang="de-DE" sz="1700" err="1">
                <a:latin typeface="Calibri"/>
                <a:ea typeface="ＭＳ Ｐゴシック"/>
                <a:cs typeface="Calibri"/>
              </a:rPr>
              <a:t>zu</a:t>
            </a:r>
            <a:r>
              <a:rPr lang="en-GB" altLang="de-DE" sz="1700">
                <a:latin typeface="Calibri"/>
                <a:ea typeface="ＭＳ Ｐゴシック"/>
                <a:cs typeface="Calibri"/>
              </a:rPr>
              <a:t>, die für den </a:t>
            </a:r>
            <a:r>
              <a:rPr lang="en-GB" altLang="de-DE" sz="1700" err="1">
                <a:latin typeface="Calibri"/>
                <a:ea typeface="ＭＳ Ｐゴシック"/>
                <a:cs typeface="Calibri"/>
              </a:rPr>
              <a:t>Schulstart</a:t>
            </a:r>
            <a:r>
              <a:rPr lang="en-GB" altLang="de-DE" sz="1700">
                <a:latin typeface="Calibri"/>
                <a:ea typeface="ＭＳ Ｐゴシック"/>
                <a:cs typeface="Calibri"/>
              </a:rPr>
              <a:t> von </a:t>
            </a:r>
            <a:r>
              <a:rPr lang="en-GB" altLang="de-DE" sz="1700" err="1">
                <a:latin typeface="Calibri"/>
                <a:ea typeface="ＭＳ Ｐゴシック"/>
                <a:cs typeface="Calibri"/>
              </a:rPr>
              <a:t>Bedeutung</a:t>
            </a:r>
            <a:r>
              <a:rPr lang="en-GB" altLang="de-DE" sz="1700">
                <a:latin typeface="Calibri"/>
                <a:ea typeface="ＭＳ Ｐゴシック"/>
                <a:cs typeface="Calibri"/>
              </a:rPr>
              <a:t> </a:t>
            </a:r>
            <a:r>
              <a:rPr lang="en-GB" altLang="de-DE" sz="1700" err="1">
                <a:latin typeface="Calibri"/>
                <a:ea typeface="ＭＳ Ｐゴシック"/>
                <a:cs typeface="Calibri"/>
              </a:rPr>
              <a:t>sind</a:t>
            </a:r>
            <a:r>
              <a:rPr lang="en-GB" altLang="de-DE" sz="1700">
                <a:latin typeface="Calibri"/>
                <a:ea typeface="ＭＳ Ｐゴシック"/>
                <a:cs typeface="Calibri"/>
              </a:rPr>
              <a:t> (</a:t>
            </a:r>
            <a:r>
              <a:rPr lang="en-GB" altLang="de-DE" sz="1700" err="1">
                <a:latin typeface="Calibri"/>
                <a:ea typeface="ＭＳ Ｐゴシック"/>
                <a:cs typeface="Calibri"/>
              </a:rPr>
              <a:t>Einwilligung</a:t>
            </a:r>
            <a:r>
              <a:rPr lang="en-GB" altLang="de-DE" sz="1700">
                <a:latin typeface="Calibri"/>
                <a:ea typeface="ＭＳ Ｐゴシック"/>
                <a:cs typeface="Calibri"/>
              </a:rPr>
              <a:t> </a:t>
            </a:r>
            <a:r>
              <a:rPr lang="en-GB" altLang="de-DE" sz="1700" err="1">
                <a:latin typeface="Calibri"/>
                <a:ea typeface="ＭＳ Ｐゴシック"/>
                <a:cs typeface="Calibri"/>
              </a:rPr>
              <a:t>zur</a:t>
            </a:r>
            <a:r>
              <a:rPr lang="en-GB" altLang="de-DE" sz="1700">
                <a:latin typeface="Calibri"/>
                <a:ea typeface="ＭＳ Ｐゴシック"/>
                <a:cs typeface="Calibri"/>
              </a:rPr>
              <a:t> </a:t>
            </a:r>
            <a:r>
              <a:rPr lang="en-GB" altLang="de-DE" sz="1700" err="1">
                <a:latin typeface="Calibri"/>
                <a:ea typeface="ＭＳ Ｐゴシック"/>
                <a:cs typeface="Calibri"/>
              </a:rPr>
              <a:t>Teilnahme</a:t>
            </a:r>
            <a:r>
              <a:rPr lang="en-GB" altLang="de-DE" sz="1700">
                <a:latin typeface="Calibri"/>
                <a:ea typeface="ＭＳ Ｐゴシック"/>
                <a:cs typeface="Calibri"/>
              </a:rPr>
              <a:t> an der </a:t>
            </a:r>
            <a:r>
              <a:rPr lang="en-GB" altLang="de-DE" sz="1700" err="1">
                <a:latin typeface="Calibri"/>
                <a:ea typeface="ＭＳ Ｐゴシック"/>
                <a:cs typeface="Calibri"/>
              </a:rPr>
              <a:t>Klassenfahrt</a:t>
            </a:r>
            <a:r>
              <a:rPr lang="en-GB" altLang="de-DE" sz="1700">
                <a:latin typeface="Calibri"/>
                <a:ea typeface="ＭＳ Ｐゴシック"/>
                <a:cs typeface="Calibri"/>
              </a:rPr>
              <a:t>, </a:t>
            </a:r>
            <a:r>
              <a:rPr lang="en-GB" altLang="de-DE" sz="1700" err="1">
                <a:latin typeface="Calibri"/>
                <a:ea typeface="ＭＳ Ｐゴシック"/>
                <a:cs typeface="Calibri"/>
              </a:rPr>
              <a:t>Vertrag</a:t>
            </a:r>
            <a:r>
              <a:rPr lang="en-GB" altLang="de-DE" sz="1700">
                <a:latin typeface="Calibri"/>
                <a:ea typeface="ＭＳ Ｐゴシック"/>
                <a:cs typeface="Calibri"/>
              </a:rPr>
              <a:t> für das </a:t>
            </a:r>
            <a:r>
              <a:rPr lang="en-GB" altLang="de-DE" sz="1700" err="1">
                <a:latin typeface="Calibri"/>
                <a:ea typeface="ＭＳ Ｐゴシック"/>
                <a:cs typeface="Calibri"/>
              </a:rPr>
              <a:t>Mittagessen</a:t>
            </a:r>
            <a:r>
              <a:rPr lang="en-GB" altLang="de-DE" sz="1700">
                <a:latin typeface="Calibri"/>
                <a:ea typeface="ＭＳ Ｐゴシック"/>
                <a:cs typeface="Calibri"/>
              </a:rPr>
              <a:t>, </a:t>
            </a:r>
            <a:r>
              <a:rPr lang="en-GB" altLang="de-DE" sz="1700" err="1">
                <a:latin typeface="Calibri"/>
                <a:ea typeface="ＭＳ Ｐゴシック"/>
                <a:cs typeface="Calibri"/>
              </a:rPr>
              <a:t>Antrag</a:t>
            </a:r>
            <a:r>
              <a:rPr lang="en-GB" altLang="de-DE" sz="1700">
                <a:latin typeface="Calibri"/>
                <a:ea typeface="ＭＳ Ｐゴシック"/>
                <a:cs typeface="Calibri"/>
              </a:rPr>
              <a:t> auf </a:t>
            </a:r>
            <a:r>
              <a:rPr lang="en-GB" altLang="de-DE" sz="1700" err="1">
                <a:latin typeface="Calibri"/>
                <a:ea typeface="ＭＳ Ｐゴシック"/>
                <a:cs typeface="Calibri"/>
              </a:rPr>
              <a:t>ein</a:t>
            </a:r>
            <a:r>
              <a:rPr lang="en-GB" altLang="de-DE" sz="1700">
                <a:latin typeface="Calibri"/>
                <a:ea typeface="ＭＳ Ｐゴシック"/>
                <a:cs typeface="Calibri"/>
              </a:rPr>
              <a:t> KVB-Ticket, </a:t>
            </a:r>
            <a:r>
              <a:rPr lang="en-GB" altLang="de-DE" sz="1700" err="1">
                <a:latin typeface="Calibri"/>
                <a:ea typeface="ＭＳ Ｐゴシック"/>
                <a:cs typeface="Calibri"/>
              </a:rPr>
              <a:t>Vertrag</a:t>
            </a:r>
            <a:r>
              <a:rPr lang="en-GB" altLang="de-DE" sz="1700">
                <a:latin typeface="Calibri"/>
                <a:ea typeface="ＭＳ Ｐゴシック"/>
                <a:cs typeface="Calibri"/>
              </a:rPr>
              <a:t> für </a:t>
            </a:r>
            <a:r>
              <a:rPr lang="en-GB" altLang="de-DE" sz="1700" err="1">
                <a:latin typeface="Calibri"/>
                <a:ea typeface="ＭＳ Ｐゴシック"/>
                <a:cs typeface="Calibri"/>
              </a:rPr>
              <a:t>einen</a:t>
            </a:r>
            <a:r>
              <a:rPr lang="en-GB" altLang="de-DE" sz="1700">
                <a:latin typeface="Calibri"/>
                <a:ea typeface="ＭＳ Ｐゴシック"/>
                <a:cs typeface="Calibri"/>
              </a:rPr>
              <a:t> </a:t>
            </a:r>
            <a:r>
              <a:rPr lang="en-GB" altLang="de-DE" sz="1700" err="1">
                <a:latin typeface="Calibri"/>
                <a:ea typeface="ＭＳ Ｐゴシック"/>
                <a:cs typeface="Calibri"/>
              </a:rPr>
              <a:t>Schülerspind</a:t>
            </a:r>
            <a:r>
              <a:rPr lang="en-GB" altLang="de-DE" sz="1700">
                <a:latin typeface="Calibri"/>
                <a:ea typeface="ＭＳ Ｐゴシック"/>
                <a:cs typeface="Calibri"/>
              </a:rPr>
              <a:t>).</a:t>
            </a:r>
          </a:p>
          <a:p>
            <a:pPr marL="340995" indent="-340995" eaLnBrk="1" hangingPunct="1">
              <a:lnSpc>
                <a:spcPct val="100000"/>
              </a:lnSpc>
              <a:buFont typeface="Arial" panose="020B0604020202020204" pitchFamily="34" charset="0"/>
              <a:buNone/>
              <a:defRPr/>
            </a:pPr>
            <a:endParaRPr lang="en-GB" altLang="de-DE">
              <a:cs typeface="Calibri" panose="020F0502020204030204" pitchFamily="34" charset="0"/>
            </a:endParaRPr>
          </a:p>
          <a:p>
            <a:pPr marL="340995" indent="-340995" eaLnBrk="1" hangingPunct="1">
              <a:lnSpc>
                <a:spcPct val="100000"/>
              </a:lnSpc>
              <a:buFont typeface="Arial" panose="020B0604020202020204" pitchFamily="34" charset="0"/>
              <a:buNone/>
              <a:defRPr/>
            </a:pPr>
            <a:endParaRPr lang="en-GB" altLang="de-DE">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93FBB6C7-5B2D-45AB-A036-B85CD595CB08}"/>
              </a:ext>
            </a:extLst>
          </p:cNvPr>
          <p:cNvSpPr txBox="1">
            <a:spLocks noChangeArrowheads="1"/>
          </p:cNvSpPr>
          <p:nvPr/>
        </p:nvSpPr>
        <p:spPr bwMode="auto">
          <a:xfrm>
            <a:off x="126522" y="1384601"/>
            <a:ext cx="8946879" cy="49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40" tIns="45720" rIns="91440" bIns="45720" anchor="t"/>
          <a:lstStyle>
            <a:lvl1pPr marL="342900" indent="-342900">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lvl="1" eaLnBrk="1" hangingPunct="1">
              <a:lnSpc>
                <a:spcPct val="100000"/>
              </a:lnSpc>
              <a:spcBef>
                <a:spcPct val="0"/>
              </a:spcBef>
              <a:buNone/>
            </a:pPr>
            <a:r>
              <a:rPr lang="en-GB" altLang="de-DE" sz="1700" b="1" err="1">
                <a:latin typeface="Calibri"/>
                <a:ea typeface="ＭＳ Ｐゴシック"/>
                <a:cs typeface="Calibri"/>
              </a:rPr>
              <a:t>Gymnasiale</a:t>
            </a:r>
            <a:r>
              <a:rPr lang="en-GB" altLang="de-DE" sz="1700" b="1">
                <a:latin typeface="Calibri"/>
                <a:ea typeface="ＭＳ Ｐゴシック"/>
                <a:cs typeface="Calibri"/>
              </a:rPr>
              <a:t> </a:t>
            </a:r>
            <a:r>
              <a:rPr lang="en-GB" altLang="de-DE" sz="1700" b="1" err="1">
                <a:latin typeface="Calibri"/>
                <a:ea typeface="ＭＳ Ｐゴシック"/>
                <a:cs typeface="Calibri"/>
              </a:rPr>
              <a:t>Eignung</a:t>
            </a:r>
            <a:r>
              <a:rPr lang="en-GB" altLang="de-DE" sz="1700">
                <a:latin typeface="Calibri"/>
                <a:ea typeface="ＭＳ Ｐゴシック"/>
                <a:cs typeface="Calibri"/>
              </a:rPr>
              <a:t>: </a:t>
            </a:r>
            <a:r>
              <a:rPr lang="en-GB" altLang="de-DE" sz="1700" err="1">
                <a:latin typeface="Calibri"/>
                <a:ea typeface="ＭＳ Ｐゴシック"/>
                <a:cs typeface="Calibri"/>
              </a:rPr>
              <a:t>Grundsätzlich</a:t>
            </a:r>
            <a:r>
              <a:rPr lang="en-GB" altLang="de-DE" sz="1700">
                <a:latin typeface="Calibri"/>
                <a:ea typeface="ＭＳ Ｐゴシック"/>
                <a:cs typeface="Calibri"/>
              </a:rPr>
              <a:t> </a:t>
            </a:r>
            <a:r>
              <a:rPr lang="en-GB" altLang="de-DE" sz="1700" err="1">
                <a:latin typeface="Calibri"/>
                <a:ea typeface="ＭＳ Ｐゴシック"/>
                <a:cs typeface="Calibri"/>
              </a:rPr>
              <a:t>können</a:t>
            </a:r>
            <a:r>
              <a:rPr lang="en-GB" altLang="de-DE" sz="1700">
                <a:latin typeface="Calibri"/>
                <a:ea typeface="ＭＳ Ｐゴシック"/>
                <a:cs typeface="Calibri"/>
              </a:rPr>
              <a:t> die </a:t>
            </a:r>
            <a:r>
              <a:rPr lang="en-GB" altLang="de-DE" sz="1700" err="1">
                <a:latin typeface="Calibri"/>
                <a:ea typeface="ＭＳ Ｐゴシック"/>
                <a:cs typeface="Calibri"/>
              </a:rPr>
              <a:t>Eltern</a:t>
            </a:r>
            <a:r>
              <a:rPr lang="en-GB" altLang="de-DE" sz="1700">
                <a:latin typeface="Calibri"/>
                <a:ea typeface="ＭＳ Ｐゴシック"/>
                <a:cs typeface="Calibri"/>
              </a:rPr>
              <a:t> </a:t>
            </a:r>
            <a:r>
              <a:rPr lang="en-GB" altLang="de-DE" sz="1700" err="1">
                <a:latin typeface="Calibri"/>
                <a:ea typeface="ＭＳ Ｐゴシック"/>
                <a:cs typeface="Calibri"/>
              </a:rPr>
              <a:t>unabhängig</a:t>
            </a:r>
            <a:r>
              <a:rPr lang="en-GB" altLang="de-DE" sz="1700">
                <a:latin typeface="Calibri"/>
                <a:ea typeface="ＭＳ Ｐゴシック"/>
                <a:cs typeface="Calibri"/>
              </a:rPr>
              <a:t> von der </a:t>
            </a:r>
            <a:r>
              <a:rPr lang="en-GB" altLang="de-DE" sz="1700" err="1">
                <a:latin typeface="Calibri"/>
                <a:ea typeface="ＭＳ Ｐゴシック"/>
                <a:cs typeface="Calibri"/>
              </a:rPr>
              <a:t>Grundschulempfehlung</a:t>
            </a:r>
            <a:r>
              <a:rPr lang="en-GB" altLang="de-DE" sz="1700">
                <a:latin typeface="Calibri"/>
                <a:ea typeface="ＭＳ Ｐゴシック"/>
                <a:cs typeface="Calibri"/>
              </a:rPr>
              <a:t> </a:t>
            </a:r>
            <a:r>
              <a:rPr lang="en-GB" altLang="de-DE" sz="1700" err="1">
                <a:latin typeface="Calibri"/>
                <a:ea typeface="ＭＳ Ｐゴシック"/>
                <a:cs typeface="Calibri"/>
              </a:rPr>
              <a:t>ihr</a:t>
            </a:r>
            <a:r>
              <a:rPr lang="en-GB" altLang="de-DE" sz="1700">
                <a:latin typeface="Calibri"/>
                <a:ea typeface="ＭＳ Ｐゴシック"/>
                <a:cs typeface="Calibri"/>
              </a:rPr>
              <a:t> Kind </a:t>
            </a:r>
            <a:r>
              <a:rPr lang="en-GB" altLang="de-DE" sz="1700" err="1">
                <a:latin typeface="Calibri"/>
                <a:ea typeface="ＭＳ Ｐゴシック"/>
                <a:cs typeface="Calibri"/>
              </a:rPr>
              <a:t>bei</a:t>
            </a:r>
            <a:r>
              <a:rPr lang="en-GB" altLang="de-DE" sz="1700">
                <a:latin typeface="Calibri"/>
                <a:ea typeface="ＭＳ Ｐゴシック"/>
                <a:cs typeface="Calibri"/>
              </a:rPr>
              <a:t> </a:t>
            </a:r>
            <a:r>
              <a:rPr lang="en-GB" altLang="de-DE" sz="1700" err="1">
                <a:latin typeface="Calibri"/>
                <a:ea typeface="ＭＳ Ｐゴシック"/>
                <a:cs typeface="Calibri"/>
              </a:rPr>
              <a:t>uns</a:t>
            </a:r>
            <a:r>
              <a:rPr lang="en-GB" altLang="de-DE" sz="1700">
                <a:latin typeface="Calibri"/>
                <a:ea typeface="ＭＳ Ｐゴシック"/>
                <a:cs typeface="Calibri"/>
              </a:rPr>
              <a:t> </a:t>
            </a:r>
            <a:r>
              <a:rPr lang="en-GB" altLang="de-DE" sz="1700" err="1">
                <a:latin typeface="Calibri"/>
                <a:ea typeface="ＭＳ Ｐゴシック"/>
                <a:cs typeface="Calibri"/>
              </a:rPr>
              <a:t>anmelden</a:t>
            </a:r>
            <a:r>
              <a:rPr lang="en-GB" altLang="de-DE" sz="1700">
                <a:latin typeface="Calibri"/>
                <a:ea typeface="ＭＳ Ｐゴシック"/>
                <a:cs typeface="Calibri"/>
              </a:rPr>
              <a:t>. Aus </a:t>
            </a:r>
            <a:r>
              <a:rPr lang="en-GB" altLang="de-DE" sz="1700" err="1">
                <a:latin typeface="Calibri"/>
                <a:ea typeface="ＭＳ Ｐゴシック"/>
                <a:cs typeface="Calibri"/>
              </a:rPr>
              <a:t>Erfahrung</a:t>
            </a:r>
            <a:r>
              <a:rPr lang="en-GB" altLang="de-DE" sz="1700">
                <a:latin typeface="Calibri"/>
                <a:ea typeface="ＭＳ Ｐゴシック"/>
                <a:cs typeface="Calibri"/>
              </a:rPr>
              <a:t> </a:t>
            </a:r>
            <a:r>
              <a:rPr lang="en-GB" altLang="de-DE" sz="1700" err="1">
                <a:latin typeface="Calibri"/>
                <a:ea typeface="ＭＳ Ｐゴシック"/>
                <a:cs typeface="Calibri"/>
              </a:rPr>
              <a:t>wissen</a:t>
            </a:r>
            <a:r>
              <a:rPr lang="en-GB" altLang="de-DE" sz="1700">
                <a:latin typeface="Calibri"/>
                <a:ea typeface="ＭＳ Ｐゴシック"/>
                <a:cs typeface="Calibri"/>
              </a:rPr>
              <a:t> </a:t>
            </a:r>
            <a:r>
              <a:rPr lang="en-GB" altLang="de-DE" sz="1700" err="1">
                <a:latin typeface="Calibri"/>
                <a:ea typeface="ＭＳ Ｐゴシック"/>
                <a:cs typeface="Calibri"/>
              </a:rPr>
              <a:t>wir</a:t>
            </a:r>
            <a:r>
              <a:rPr lang="en-GB" altLang="de-DE" sz="1700">
                <a:latin typeface="Calibri"/>
                <a:ea typeface="ＭＳ Ｐゴシック"/>
                <a:cs typeface="Calibri"/>
              </a:rPr>
              <a:t>, </a:t>
            </a:r>
            <a:r>
              <a:rPr lang="en-GB" altLang="de-DE" sz="1700" err="1">
                <a:latin typeface="Calibri"/>
                <a:ea typeface="ＭＳ Ｐゴシック"/>
                <a:cs typeface="Calibri"/>
              </a:rPr>
              <a:t>ob</a:t>
            </a:r>
            <a:r>
              <a:rPr lang="en-GB" altLang="de-DE" sz="1700">
                <a:latin typeface="Calibri"/>
                <a:ea typeface="ＭＳ Ｐゴシック"/>
                <a:cs typeface="Calibri"/>
              </a:rPr>
              <a:t> und </a:t>
            </a:r>
            <a:r>
              <a:rPr lang="en-GB" altLang="de-DE" sz="1700" err="1">
                <a:latin typeface="Calibri"/>
                <a:ea typeface="ＭＳ Ｐゴシック"/>
                <a:cs typeface="Calibri"/>
              </a:rPr>
              <a:t>welche</a:t>
            </a:r>
            <a:r>
              <a:rPr lang="en-GB" altLang="de-DE" sz="1700">
                <a:latin typeface="Calibri"/>
                <a:ea typeface="ＭＳ Ｐゴシック"/>
                <a:cs typeface="Calibri"/>
              </a:rPr>
              <a:t> </a:t>
            </a:r>
            <a:r>
              <a:rPr lang="en-GB" altLang="de-DE" sz="1700" err="1">
                <a:latin typeface="Calibri"/>
                <a:ea typeface="ＭＳ Ｐゴシック"/>
                <a:cs typeface="Calibri"/>
              </a:rPr>
              <a:t>Probleme</a:t>
            </a:r>
            <a:r>
              <a:rPr lang="en-GB" altLang="de-DE" sz="1700">
                <a:latin typeface="Calibri"/>
                <a:ea typeface="ＭＳ Ｐゴシック"/>
                <a:cs typeface="Calibri"/>
              </a:rPr>
              <a:t> auf </a:t>
            </a:r>
            <a:r>
              <a:rPr lang="en-GB" altLang="de-DE" sz="1700" err="1">
                <a:latin typeface="Calibri"/>
                <a:ea typeface="ＭＳ Ｐゴシック"/>
                <a:cs typeface="Calibri"/>
              </a:rPr>
              <a:t>Ihr</a:t>
            </a:r>
            <a:r>
              <a:rPr lang="en-GB" altLang="de-DE" sz="1700">
                <a:latin typeface="Calibri"/>
                <a:ea typeface="ＭＳ Ｐゴシック"/>
                <a:cs typeface="Calibri"/>
              </a:rPr>
              <a:t> Kind </a:t>
            </a:r>
            <a:r>
              <a:rPr lang="en-GB" altLang="de-DE" sz="1700" err="1">
                <a:latin typeface="Calibri"/>
                <a:ea typeface="ＭＳ Ｐゴシック"/>
                <a:cs typeface="Calibri"/>
              </a:rPr>
              <a:t>zukommen</a:t>
            </a:r>
            <a:r>
              <a:rPr lang="en-GB" altLang="de-DE" sz="1700">
                <a:latin typeface="Calibri"/>
                <a:ea typeface="ＭＳ Ｐゴシック"/>
                <a:cs typeface="Calibri"/>
              </a:rPr>
              <a:t>, falls </a:t>
            </a:r>
            <a:r>
              <a:rPr lang="en-GB" altLang="de-DE" sz="1700" err="1">
                <a:latin typeface="Calibri"/>
                <a:ea typeface="ＭＳ Ｐゴシック"/>
                <a:cs typeface="Calibri"/>
              </a:rPr>
              <a:t>Ihr</a:t>
            </a:r>
            <a:r>
              <a:rPr lang="en-GB" altLang="de-DE" sz="1700">
                <a:latin typeface="Calibri"/>
                <a:ea typeface="ＭＳ Ｐゴシック"/>
                <a:cs typeface="Calibri"/>
              </a:rPr>
              <a:t> Kind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eingeschränkte</a:t>
            </a:r>
            <a:r>
              <a:rPr lang="en-GB" altLang="de-DE" sz="1700">
                <a:latin typeface="Calibri"/>
                <a:ea typeface="ＭＳ Ｐゴシック"/>
                <a:cs typeface="Calibri"/>
              </a:rPr>
              <a:t> </a:t>
            </a:r>
            <a:r>
              <a:rPr lang="en-GB" altLang="de-DE" sz="1700" err="1">
                <a:latin typeface="Calibri"/>
                <a:ea typeface="ＭＳ Ｐゴシック"/>
                <a:cs typeface="Calibri"/>
              </a:rPr>
              <a:t>Gymnasialempfehlung</a:t>
            </a:r>
            <a:r>
              <a:rPr lang="en-GB" altLang="de-DE" sz="1700">
                <a:latin typeface="Calibri"/>
                <a:ea typeface="ＭＳ Ｐゴシック"/>
                <a:cs typeface="Calibri"/>
              </a:rPr>
              <a:t> </a:t>
            </a:r>
            <a:r>
              <a:rPr lang="en-GB" altLang="de-DE" sz="1700" err="1">
                <a:latin typeface="Calibri"/>
                <a:ea typeface="ＭＳ Ｐゴシック"/>
                <a:cs typeface="Calibri"/>
              </a:rPr>
              <a:t>oder</a:t>
            </a:r>
            <a:r>
              <a:rPr lang="en-GB" altLang="de-DE" sz="1700">
                <a:latin typeface="Calibri"/>
                <a:ea typeface="ＭＳ Ｐゴシック"/>
                <a:cs typeface="Calibri"/>
              </a:rPr>
              <a:t>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Realschulempfehlung</a:t>
            </a:r>
            <a:r>
              <a:rPr lang="en-GB" altLang="de-DE" sz="1700">
                <a:latin typeface="Calibri"/>
                <a:ea typeface="ＭＳ Ｐゴシック"/>
                <a:cs typeface="Calibri"/>
              </a:rPr>
              <a:t> </a:t>
            </a:r>
            <a:r>
              <a:rPr lang="en-GB" altLang="de-DE" sz="1700" err="1">
                <a:latin typeface="Calibri"/>
                <a:ea typeface="ＭＳ Ｐゴシック"/>
                <a:cs typeface="Calibri"/>
              </a:rPr>
              <a:t>bekommt</a:t>
            </a:r>
            <a:r>
              <a:rPr lang="en-GB" altLang="de-DE" sz="1700">
                <a:latin typeface="Calibri"/>
                <a:ea typeface="ＭＳ Ｐゴシック"/>
                <a:cs typeface="Calibri"/>
              </a:rPr>
              <a:t>. Für </a:t>
            </a:r>
            <a:r>
              <a:rPr lang="en-GB" altLang="de-DE" sz="1700" err="1">
                <a:latin typeface="Calibri"/>
                <a:ea typeface="ＭＳ Ｐゴシック"/>
                <a:cs typeface="Calibri"/>
              </a:rPr>
              <a:t>diesen</a:t>
            </a:r>
            <a:r>
              <a:rPr lang="en-GB" altLang="de-DE" sz="1700">
                <a:latin typeface="Calibri"/>
                <a:ea typeface="ＭＳ Ｐゴシック"/>
                <a:cs typeface="Calibri"/>
              </a:rPr>
              <a:t> Fall bitten </a:t>
            </a:r>
            <a:r>
              <a:rPr lang="en-GB" altLang="de-DE" sz="1700" err="1">
                <a:latin typeface="Calibri"/>
                <a:ea typeface="ＭＳ Ｐゴシック"/>
                <a:cs typeface="Calibri"/>
              </a:rPr>
              <a:t>wir</a:t>
            </a:r>
            <a:r>
              <a:rPr lang="en-GB" altLang="de-DE" sz="1700">
                <a:latin typeface="Calibri"/>
                <a:ea typeface="ＭＳ Ｐゴシック"/>
                <a:cs typeface="Calibri"/>
              </a:rPr>
              <a:t> Sie </a:t>
            </a:r>
            <a:r>
              <a:rPr lang="en-GB" altLang="de-DE" sz="1700" err="1">
                <a:latin typeface="Calibri"/>
                <a:ea typeface="ＭＳ Ｐゴシック"/>
                <a:cs typeface="Calibri"/>
              </a:rPr>
              <a:t>vorab</a:t>
            </a:r>
            <a:r>
              <a:rPr lang="en-GB" altLang="de-DE" sz="1700">
                <a:latin typeface="Calibri"/>
                <a:ea typeface="ＭＳ Ｐゴシック"/>
                <a:cs typeface="Calibri"/>
              </a:rPr>
              <a:t> </a:t>
            </a:r>
            <a:r>
              <a:rPr lang="en-GB" altLang="de-DE" sz="1700" err="1">
                <a:latin typeface="Calibri"/>
                <a:ea typeface="ＭＳ Ｐゴシック"/>
                <a:cs typeface="Calibri"/>
              </a:rPr>
              <a:t>zu</a:t>
            </a:r>
            <a:r>
              <a:rPr lang="en-GB" altLang="de-DE" sz="1700">
                <a:latin typeface="Calibri"/>
                <a:ea typeface="ＭＳ Ｐゴシック"/>
                <a:cs typeface="Calibri"/>
              </a:rPr>
              <a:t> </a:t>
            </a:r>
            <a:r>
              <a:rPr lang="en-GB" altLang="de-DE" sz="1700" err="1">
                <a:latin typeface="Calibri"/>
                <a:ea typeface="ＭＳ Ｐゴシック"/>
                <a:cs typeface="Calibri"/>
              </a:rPr>
              <a:t>einem</a:t>
            </a:r>
            <a:r>
              <a:rPr lang="en-GB" altLang="de-DE" sz="1700">
                <a:latin typeface="Calibri"/>
                <a:ea typeface="ＭＳ Ｐゴシック"/>
                <a:cs typeface="Calibri"/>
              </a:rPr>
              <a:t> </a:t>
            </a:r>
            <a:r>
              <a:rPr lang="en-GB" altLang="de-DE" sz="1700" err="1">
                <a:latin typeface="Calibri"/>
                <a:ea typeface="ＭＳ Ｐゴシック"/>
                <a:cs typeface="Calibri"/>
              </a:rPr>
              <a:t>Beratungsgespräch</a:t>
            </a:r>
            <a:r>
              <a:rPr lang="en-GB" altLang="de-DE" sz="1700">
                <a:latin typeface="Calibri"/>
                <a:ea typeface="ＭＳ Ｐゴシック"/>
                <a:cs typeface="Calibri"/>
              </a:rPr>
              <a:t> (</a:t>
            </a:r>
            <a:r>
              <a:rPr lang="en-GB" altLang="de-DE" sz="1700" err="1">
                <a:latin typeface="Calibri"/>
                <a:ea typeface="ＭＳ Ｐゴシック"/>
                <a:cs typeface="Calibri"/>
              </a:rPr>
              <a:t>siehe</a:t>
            </a:r>
            <a:r>
              <a:rPr lang="en-GB" altLang="de-DE" sz="1700">
                <a:latin typeface="Calibri"/>
                <a:ea typeface="ＭＳ Ｐゴシック"/>
                <a:cs typeface="Calibri"/>
              </a:rPr>
              <a:t> </a:t>
            </a:r>
            <a:r>
              <a:rPr lang="en-GB" altLang="de-DE" sz="1700" err="1">
                <a:latin typeface="Calibri"/>
                <a:ea typeface="ＭＳ Ｐゴシック"/>
                <a:cs typeface="Calibri"/>
              </a:rPr>
              <a:t>Anmeldeverfahren</a:t>
            </a:r>
            <a:r>
              <a:rPr lang="en-GB" altLang="de-DE" sz="1700">
                <a:latin typeface="Calibri"/>
                <a:ea typeface="ＭＳ Ｐゴシック"/>
                <a:cs typeface="Calibri"/>
              </a:rPr>
              <a:t> am Ende </a:t>
            </a:r>
            <a:r>
              <a:rPr lang="en-GB" altLang="de-DE" sz="1700" err="1">
                <a:latin typeface="Calibri"/>
                <a:ea typeface="ＭＳ Ｐゴシック"/>
                <a:cs typeface="Calibri"/>
              </a:rPr>
              <a:t>dieser</a:t>
            </a:r>
            <a:r>
              <a:rPr lang="en-GB" altLang="de-DE" sz="1700">
                <a:latin typeface="Calibri"/>
                <a:ea typeface="ＭＳ Ｐゴシック"/>
                <a:cs typeface="Calibri"/>
              </a:rPr>
              <a:t> </a:t>
            </a:r>
            <a:r>
              <a:rPr lang="en-GB" altLang="de-DE" sz="1700" err="1">
                <a:latin typeface="Calibri"/>
                <a:ea typeface="ＭＳ Ｐゴシック"/>
                <a:cs typeface="Calibri"/>
              </a:rPr>
              <a:t>Präsentation</a:t>
            </a:r>
            <a:r>
              <a:rPr lang="en-GB" altLang="de-DE" sz="1700">
                <a:latin typeface="Calibri"/>
                <a:ea typeface="ＭＳ Ｐゴシック"/>
                <a:cs typeface="Calibri"/>
              </a:rPr>
              <a:t>). In </a:t>
            </a:r>
            <a:r>
              <a:rPr lang="en-GB" altLang="de-DE" sz="1700" err="1">
                <a:latin typeface="Calibri"/>
                <a:ea typeface="ＭＳ Ｐゴシック"/>
                <a:cs typeface="Calibri"/>
              </a:rPr>
              <a:t>diesem</a:t>
            </a:r>
            <a:r>
              <a:rPr lang="en-GB" altLang="de-DE" sz="1700">
                <a:latin typeface="Calibri"/>
                <a:ea typeface="ＭＳ Ｐゴシック"/>
                <a:cs typeface="Calibri"/>
              </a:rPr>
              <a:t> </a:t>
            </a:r>
            <a:r>
              <a:rPr lang="en-GB" altLang="de-DE" sz="1700" err="1">
                <a:latin typeface="Calibri"/>
                <a:ea typeface="ＭＳ Ｐゴシック"/>
                <a:cs typeface="Calibri"/>
              </a:rPr>
              <a:t>Gespräch</a:t>
            </a:r>
            <a:r>
              <a:rPr lang="en-GB" altLang="de-DE" sz="1700">
                <a:latin typeface="Calibri"/>
                <a:ea typeface="ＭＳ Ｐゴシック"/>
                <a:cs typeface="Calibri"/>
              </a:rPr>
              <a:t> </a:t>
            </a:r>
            <a:r>
              <a:rPr lang="en-GB" altLang="de-DE" sz="1700" err="1">
                <a:latin typeface="Calibri"/>
                <a:ea typeface="ＭＳ Ｐゴシック"/>
                <a:cs typeface="Calibri"/>
              </a:rPr>
              <a:t>geben</a:t>
            </a:r>
            <a:r>
              <a:rPr lang="en-GB" altLang="de-DE" sz="1700">
                <a:latin typeface="Calibri"/>
                <a:ea typeface="ＭＳ Ｐゴシック"/>
                <a:cs typeface="Calibri"/>
              </a:rPr>
              <a:t> </a:t>
            </a:r>
            <a:r>
              <a:rPr lang="en-GB" altLang="de-DE" sz="1700" err="1">
                <a:latin typeface="Calibri"/>
                <a:ea typeface="ＭＳ Ｐゴシック"/>
                <a:cs typeface="Calibri"/>
              </a:rPr>
              <a:t>wir</a:t>
            </a:r>
            <a:r>
              <a:rPr lang="en-GB" altLang="de-DE" sz="1700">
                <a:latin typeface="Calibri"/>
                <a:ea typeface="ＭＳ Ｐゴシック"/>
                <a:cs typeface="Calibri"/>
              </a:rPr>
              <a:t> Ihnen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klare</a:t>
            </a:r>
            <a:r>
              <a:rPr lang="en-GB" altLang="de-DE" sz="1700">
                <a:latin typeface="Calibri"/>
                <a:ea typeface="ＭＳ Ｐゴシック"/>
                <a:cs typeface="Calibri"/>
              </a:rPr>
              <a:t> </a:t>
            </a:r>
            <a:r>
              <a:rPr lang="en-GB" altLang="de-DE" sz="1700" err="1">
                <a:latin typeface="Calibri"/>
                <a:ea typeface="ＭＳ Ｐゴシック"/>
                <a:cs typeface="Calibri"/>
              </a:rPr>
              <a:t>Empfehlung</a:t>
            </a:r>
            <a:r>
              <a:rPr lang="en-GB" altLang="de-DE" sz="1700">
                <a:latin typeface="Calibri"/>
                <a:ea typeface="ＭＳ Ｐゴシック"/>
                <a:cs typeface="Calibri"/>
              </a:rPr>
              <a:t>.</a:t>
            </a:r>
          </a:p>
          <a:p>
            <a:pPr marL="0" lvl="1" eaLnBrk="1" hangingPunct="1">
              <a:lnSpc>
                <a:spcPct val="100000"/>
              </a:lnSpc>
              <a:spcBef>
                <a:spcPct val="0"/>
              </a:spcBef>
              <a:buFontTx/>
              <a:buNone/>
            </a:pPr>
            <a:endParaRPr lang="en-GB" altLang="de-DE" sz="1700">
              <a:cs typeface="Calibri"/>
            </a:endParaRPr>
          </a:p>
          <a:p>
            <a:pPr marL="0" lvl="1" eaLnBrk="1" hangingPunct="1">
              <a:lnSpc>
                <a:spcPct val="100000"/>
              </a:lnSpc>
              <a:spcBef>
                <a:spcPct val="0"/>
              </a:spcBef>
              <a:buNone/>
            </a:pPr>
            <a:r>
              <a:rPr lang="en-GB" altLang="de-DE" sz="1700" b="1" err="1">
                <a:latin typeface="Calibri"/>
                <a:ea typeface="ＭＳ Ｐゴシック"/>
                <a:cs typeface="Calibri"/>
              </a:rPr>
              <a:t>Geschwisterkindregelung</a:t>
            </a:r>
            <a:r>
              <a:rPr lang="en-GB" altLang="de-DE" sz="1700">
                <a:latin typeface="Calibri"/>
                <a:ea typeface="ＭＳ Ｐゴシック"/>
                <a:cs typeface="Calibri"/>
              </a:rPr>
              <a:t>: In Köln </a:t>
            </a:r>
            <a:r>
              <a:rPr lang="en-GB" altLang="de-DE" sz="1700" err="1">
                <a:latin typeface="Calibri"/>
                <a:ea typeface="ＭＳ Ｐゴシック"/>
                <a:cs typeface="Calibri"/>
              </a:rPr>
              <a:t>herrscht</a:t>
            </a:r>
            <a:r>
              <a:rPr lang="en-GB" altLang="de-DE" sz="1700">
                <a:latin typeface="Calibri"/>
                <a:ea typeface="ＭＳ Ｐゴシック"/>
                <a:cs typeface="Calibri"/>
              </a:rPr>
              <a:t> </a:t>
            </a:r>
            <a:r>
              <a:rPr lang="en-GB" altLang="de-DE" sz="1700" err="1">
                <a:latin typeface="Calibri"/>
                <a:ea typeface="ＭＳ Ｐゴシック"/>
                <a:cs typeface="Calibri"/>
              </a:rPr>
              <a:t>schon</a:t>
            </a:r>
            <a:r>
              <a:rPr lang="en-GB" altLang="de-DE" sz="1700">
                <a:latin typeface="Calibri"/>
                <a:ea typeface="ＭＳ Ｐゴシック"/>
                <a:cs typeface="Calibri"/>
              </a:rPr>
              <a:t> </a:t>
            </a:r>
            <a:r>
              <a:rPr lang="en-GB" altLang="de-DE" sz="1700" err="1">
                <a:latin typeface="Calibri"/>
                <a:ea typeface="ＭＳ Ｐゴシック"/>
                <a:cs typeface="Calibri"/>
              </a:rPr>
              <a:t>seit</a:t>
            </a:r>
            <a:r>
              <a:rPr lang="en-GB" altLang="de-DE" sz="1700">
                <a:latin typeface="Calibri"/>
                <a:ea typeface="ＭＳ Ｐゴシック"/>
                <a:cs typeface="Calibri"/>
              </a:rPr>
              <a:t> </a:t>
            </a:r>
            <a:r>
              <a:rPr lang="en-GB" altLang="de-DE" sz="1700" err="1">
                <a:latin typeface="Calibri"/>
                <a:ea typeface="ＭＳ Ｐゴシック"/>
                <a:cs typeface="Calibri"/>
              </a:rPr>
              <a:t>geraumer</a:t>
            </a:r>
            <a:r>
              <a:rPr lang="en-GB" altLang="de-DE" sz="1700">
                <a:latin typeface="Calibri"/>
                <a:ea typeface="ＭＳ Ｐゴシック"/>
                <a:cs typeface="Calibri"/>
              </a:rPr>
              <a:t> Zeit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große</a:t>
            </a:r>
            <a:r>
              <a:rPr lang="en-GB" altLang="de-DE" sz="1700">
                <a:latin typeface="Calibri"/>
                <a:ea typeface="ＭＳ Ｐゴシック"/>
                <a:cs typeface="Calibri"/>
              </a:rPr>
              <a:t> </a:t>
            </a:r>
            <a:r>
              <a:rPr lang="en-GB" altLang="de-DE" sz="1700" err="1">
                <a:latin typeface="Calibri"/>
                <a:ea typeface="ＭＳ Ｐゴシック"/>
                <a:cs typeface="Calibri"/>
              </a:rPr>
              <a:t>Schulplatznot</a:t>
            </a:r>
            <a:r>
              <a:rPr lang="en-GB" altLang="de-DE" sz="1700">
                <a:latin typeface="Calibri"/>
                <a:ea typeface="ＭＳ Ｐゴシック"/>
                <a:cs typeface="Calibri"/>
              </a:rPr>
              <a:t>. Aus </a:t>
            </a:r>
            <a:r>
              <a:rPr lang="en-GB" altLang="de-DE" sz="1700" err="1">
                <a:latin typeface="Calibri"/>
                <a:ea typeface="ＭＳ Ｐゴシック"/>
                <a:cs typeface="Calibri"/>
              </a:rPr>
              <a:t>diesem</a:t>
            </a:r>
            <a:r>
              <a:rPr lang="en-GB" altLang="de-DE" sz="1700">
                <a:latin typeface="Calibri"/>
                <a:ea typeface="ＭＳ Ｐゴシック"/>
                <a:cs typeface="Calibri"/>
              </a:rPr>
              <a:t> Grund </a:t>
            </a:r>
            <a:r>
              <a:rPr lang="en-GB" altLang="de-DE" sz="1700" err="1">
                <a:latin typeface="Calibri"/>
                <a:ea typeface="ＭＳ Ｐゴシック"/>
                <a:cs typeface="Calibri"/>
              </a:rPr>
              <a:t>möchten</a:t>
            </a:r>
            <a:r>
              <a:rPr lang="en-GB" altLang="de-DE" sz="1700">
                <a:latin typeface="Calibri"/>
                <a:ea typeface="ＭＳ Ｐゴシック"/>
                <a:cs typeface="Calibri"/>
              </a:rPr>
              <a:t> </a:t>
            </a:r>
            <a:r>
              <a:rPr lang="en-GB" altLang="de-DE" sz="1700" err="1">
                <a:latin typeface="Calibri"/>
                <a:ea typeface="ＭＳ Ｐゴシック"/>
                <a:cs typeface="Calibri"/>
              </a:rPr>
              <a:t>wir</a:t>
            </a:r>
            <a:r>
              <a:rPr lang="en-GB" altLang="de-DE" sz="1700">
                <a:latin typeface="Calibri"/>
                <a:ea typeface="ＭＳ Ｐゴシック"/>
                <a:cs typeface="Calibri"/>
              </a:rPr>
              <a:t> den </a:t>
            </a:r>
            <a:r>
              <a:rPr lang="en-GB" altLang="de-DE" sz="1700" err="1">
                <a:latin typeface="Calibri"/>
                <a:ea typeface="ＭＳ Ｐゴシック"/>
                <a:cs typeface="Calibri"/>
              </a:rPr>
              <a:t>Eltern</a:t>
            </a:r>
            <a:r>
              <a:rPr lang="en-GB" altLang="de-DE" sz="1700">
                <a:latin typeface="Calibri"/>
                <a:ea typeface="ＭＳ Ｐゴシック"/>
                <a:cs typeface="Calibri"/>
              </a:rPr>
              <a:t> </a:t>
            </a:r>
            <a:r>
              <a:rPr lang="en-GB" altLang="de-DE" sz="1700" err="1">
                <a:latin typeface="Calibri"/>
                <a:ea typeface="ＭＳ Ｐゴシック"/>
                <a:cs typeface="Calibri"/>
              </a:rPr>
              <a:t>entgegenkommen</a:t>
            </a:r>
            <a:r>
              <a:rPr lang="en-GB" altLang="de-DE" sz="1700">
                <a:latin typeface="Calibri"/>
                <a:ea typeface="ＭＳ Ｐゴシック"/>
                <a:cs typeface="Calibri"/>
              </a:rPr>
              <a:t> und </a:t>
            </a:r>
            <a:r>
              <a:rPr lang="en-GB" altLang="de-DE" sz="1700" err="1">
                <a:latin typeface="Calibri"/>
                <a:ea typeface="ＭＳ Ｐゴシック"/>
                <a:cs typeface="Calibri"/>
              </a:rPr>
              <a:t>sichern</a:t>
            </a:r>
            <a:r>
              <a:rPr lang="en-GB" altLang="de-DE" sz="1700">
                <a:latin typeface="Calibri"/>
                <a:ea typeface="ＭＳ Ｐゴシック"/>
                <a:cs typeface="Calibri"/>
              </a:rPr>
              <a:t> </a:t>
            </a:r>
            <a:r>
              <a:rPr lang="en-GB" altLang="de-DE" sz="1700" err="1">
                <a:latin typeface="Calibri"/>
                <a:ea typeface="ＭＳ Ｐゴシック"/>
                <a:cs typeface="Calibri"/>
              </a:rPr>
              <a:t>ihnen</a:t>
            </a:r>
            <a:r>
              <a:rPr lang="en-GB" altLang="de-DE" sz="1700">
                <a:latin typeface="Calibri"/>
                <a:ea typeface="ＭＳ Ｐゴシック"/>
                <a:cs typeface="Calibri"/>
              </a:rPr>
              <a:t> </a:t>
            </a:r>
            <a:r>
              <a:rPr lang="en-GB" altLang="de-DE" sz="1700" err="1">
                <a:latin typeface="Calibri"/>
                <a:ea typeface="ＭＳ Ｐゴシック"/>
                <a:cs typeface="Calibri"/>
              </a:rPr>
              <a:t>einen</a:t>
            </a:r>
            <a:r>
              <a:rPr lang="en-GB" altLang="de-DE" sz="1700">
                <a:latin typeface="Calibri"/>
                <a:ea typeface="ＭＳ Ｐゴシック"/>
                <a:cs typeface="Calibri"/>
              </a:rPr>
              <a:t> </a:t>
            </a:r>
            <a:r>
              <a:rPr lang="en-GB" altLang="de-DE" sz="1700" err="1">
                <a:latin typeface="Calibri"/>
                <a:ea typeface="ＭＳ Ｐゴシック"/>
                <a:cs typeface="Calibri"/>
              </a:rPr>
              <a:t>Schulplatz</a:t>
            </a:r>
            <a:r>
              <a:rPr lang="en-GB" altLang="de-DE" sz="1700">
                <a:latin typeface="Calibri"/>
                <a:ea typeface="ＭＳ Ｐゴシック"/>
                <a:cs typeface="Calibri"/>
              </a:rPr>
              <a:t> </a:t>
            </a:r>
            <a:r>
              <a:rPr lang="en-GB" altLang="de-DE" sz="1700" err="1">
                <a:latin typeface="Calibri"/>
                <a:ea typeface="ＭＳ Ｐゴシック"/>
                <a:cs typeface="Calibri"/>
              </a:rPr>
              <a:t>über</a:t>
            </a:r>
            <a:r>
              <a:rPr lang="en-GB" altLang="de-DE" sz="1700">
                <a:latin typeface="Calibri"/>
                <a:ea typeface="ＭＳ Ｐゴシック"/>
                <a:cs typeface="Calibri"/>
              </a:rPr>
              <a:t> die </a:t>
            </a:r>
            <a:r>
              <a:rPr lang="en-GB" altLang="de-DE" sz="1700" err="1">
                <a:latin typeface="Calibri"/>
                <a:ea typeface="ＭＳ Ｐゴシック"/>
                <a:cs typeface="Calibri"/>
              </a:rPr>
              <a:t>Geschwisterregelung</a:t>
            </a:r>
            <a:r>
              <a:rPr lang="en-GB" altLang="de-DE" sz="1700">
                <a:latin typeface="Calibri"/>
                <a:ea typeface="ＭＳ Ｐゴシック"/>
                <a:cs typeface="Calibri"/>
              </a:rPr>
              <a:t> </a:t>
            </a:r>
            <a:r>
              <a:rPr lang="en-GB" altLang="de-DE" sz="1700" err="1">
                <a:latin typeface="Calibri"/>
                <a:ea typeface="ＭＳ Ｐゴシック"/>
                <a:cs typeface="Calibri"/>
              </a:rPr>
              <a:t>zu</a:t>
            </a:r>
            <a:r>
              <a:rPr lang="en-GB" altLang="de-DE" sz="1700">
                <a:latin typeface="Calibri"/>
                <a:ea typeface="ＭＳ Ｐゴシック"/>
                <a:cs typeface="Calibri"/>
              </a:rPr>
              <a:t>, </a:t>
            </a:r>
            <a:r>
              <a:rPr lang="en-GB" altLang="de-DE" sz="1700" err="1">
                <a:latin typeface="Calibri"/>
                <a:ea typeface="ＭＳ Ｐゴシック"/>
                <a:cs typeface="Calibri"/>
              </a:rPr>
              <a:t>d.h.</a:t>
            </a:r>
            <a:r>
              <a:rPr lang="en-GB" altLang="de-DE" sz="1700">
                <a:latin typeface="Calibri"/>
                <a:ea typeface="ＭＳ Ｐゴシック"/>
                <a:cs typeface="Calibri"/>
              </a:rPr>
              <a:t>, </a:t>
            </a:r>
            <a:r>
              <a:rPr lang="en-GB" altLang="de-DE" sz="1700" err="1">
                <a:latin typeface="Calibri"/>
                <a:ea typeface="ＭＳ Ｐゴシック"/>
                <a:cs typeface="Calibri"/>
              </a:rPr>
              <a:t>dass</a:t>
            </a:r>
            <a:r>
              <a:rPr lang="en-GB" altLang="de-DE" sz="1700">
                <a:latin typeface="Calibri"/>
                <a:ea typeface="ＭＳ Ｐゴシック"/>
                <a:cs typeface="Calibri"/>
              </a:rPr>
              <a:t> das </a:t>
            </a:r>
            <a:r>
              <a:rPr lang="en-GB" altLang="de-DE" sz="1700" err="1">
                <a:latin typeface="Calibri"/>
                <a:ea typeface="ＭＳ Ｐゴシック"/>
                <a:cs typeface="Calibri"/>
              </a:rPr>
              <a:t>jüngere</a:t>
            </a:r>
            <a:r>
              <a:rPr lang="en-GB" altLang="de-DE" sz="1700">
                <a:latin typeface="Calibri"/>
                <a:ea typeface="ＭＳ Ｐゴシック"/>
                <a:cs typeface="Calibri"/>
              </a:rPr>
              <a:t> </a:t>
            </a:r>
            <a:r>
              <a:rPr lang="en-GB" altLang="de-DE" sz="1700" err="1">
                <a:latin typeface="Calibri"/>
                <a:ea typeface="ＭＳ Ｐゴシック"/>
                <a:cs typeface="Calibri"/>
              </a:rPr>
              <a:t>Geschwisterkind</a:t>
            </a:r>
            <a:r>
              <a:rPr lang="en-GB" altLang="de-DE" sz="1700">
                <a:latin typeface="Calibri"/>
                <a:ea typeface="ＭＳ Ｐゴシック"/>
                <a:cs typeface="Calibri"/>
              </a:rPr>
              <a:t> </a:t>
            </a:r>
            <a:r>
              <a:rPr lang="en-GB" altLang="de-DE" sz="1700" err="1">
                <a:latin typeface="Calibri"/>
                <a:ea typeface="ＭＳ Ｐゴシック"/>
                <a:cs typeface="Calibri"/>
              </a:rPr>
              <a:t>einen</a:t>
            </a:r>
            <a:r>
              <a:rPr lang="en-GB" altLang="de-DE" sz="1700">
                <a:latin typeface="Calibri"/>
                <a:ea typeface="ＭＳ Ｐゴシック"/>
                <a:cs typeface="Calibri"/>
              </a:rPr>
              <a:t> Platz </a:t>
            </a:r>
            <a:r>
              <a:rPr lang="en-GB" altLang="de-DE" sz="1700" err="1">
                <a:latin typeface="Calibri"/>
                <a:ea typeface="ＭＳ Ｐゴシック"/>
                <a:cs typeface="Calibri"/>
              </a:rPr>
              <a:t>bekommt</a:t>
            </a:r>
            <a:r>
              <a:rPr lang="en-GB" altLang="de-DE" sz="1700">
                <a:latin typeface="Calibri"/>
                <a:ea typeface="ＭＳ Ｐゴシック"/>
                <a:cs typeface="Calibri"/>
              </a:rPr>
              <a:t>, </a:t>
            </a:r>
            <a:r>
              <a:rPr lang="en-GB" altLang="de-DE" sz="1700" err="1">
                <a:latin typeface="Calibri"/>
                <a:ea typeface="ＭＳ Ｐゴシック"/>
                <a:cs typeface="Calibri"/>
              </a:rPr>
              <a:t>wenn</a:t>
            </a:r>
            <a:r>
              <a:rPr lang="en-GB" altLang="de-DE" sz="1700">
                <a:latin typeface="Calibri"/>
                <a:ea typeface="ＭＳ Ｐゴシック"/>
                <a:cs typeface="Calibri"/>
              </a:rPr>
              <a:t> </a:t>
            </a:r>
            <a:r>
              <a:rPr lang="en-GB" altLang="de-DE" sz="1700" err="1">
                <a:latin typeface="Calibri"/>
                <a:ea typeface="ＭＳ Ｐゴシック"/>
                <a:cs typeface="Calibri"/>
              </a:rPr>
              <a:t>im</a:t>
            </a:r>
            <a:r>
              <a:rPr lang="en-GB" altLang="de-DE" sz="1700">
                <a:latin typeface="Calibri"/>
                <a:ea typeface="ＭＳ Ｐゴシック"/>
                <a:cs typeface="Calibri"/>
              </a:rPr>
              <a:t> </a:t>
            </a:r>
            <a:r>
              <a:rPr lang="en-GB" altLang="de-DE" sz="1700" err="1">
                <a:latin typeface="Calibri"/>
                <a:ea typeface="ＭＳ Ｐゴシック"/>
                <a:cs typeface="Calibri"/>
              </a:rPr>
              <a:t>kommenden</a:t>
            </a:r>
            <a:r>
              <a:rPr lang="en-GB" altLang="de-DE" sz="1700">
                <a:latin typeface="Calibri"/>
                <a:ea typeface="ＭＳ Ｐゴシック"/>
                <a:cs typeface="Calibri"/>
              </a:rPr>
              <a:t> </a:t>
            </a:r>
            <a:r>
              <a:rPr lang="en-GB" altLang="de-DE" sz="1700" err="1">
                <a:latin typeface="Calibri"/>
                <a:ea typeface="ＭＳ Ｐゴシック"/>
                <a:cs typeface="Calibri"/>
              </a:rPr>
              <a:t>Schuljahr</a:t>
            </a:r>
            <a:r>
              <a:rPr lang="en-GB" altLang="de-DE" sz="1700">
                <a:latin typeface="Calibri"/>
                <a:ea typeface="ＭＳ Ｐゴシック"/>
                <a:cs typeface="Calibri"/>
              </a:rPr>
              <a:t> (2022/23) </a:t>
            </a:r>
            <a:r>
              <a:rPr lang="en-GB" altLang="de-DE" sz="1700" err="1">
                <a:latin typeface="Calibri"/>
                <a:ea typeface="ＭＳ Ｐゴシック"/>
                <a:cs typeface="Calibri"/>
              </a:rPr>
              <a:t>ein</a:t>
            </a:r>
            <a:r>
              <a:rPr lang="en-GB" altLang="de-DE" sz="1700">
                <a:latin typeface="Calibri"/>
                <a:ea typeface="ＭＳ Ｐゴシック"/>
                <a:cs typeface="Calibri"/>
              </a:rPr>
              <a:t> </a:t>
            </a:r>
            <a:r>
              <a:rPr lang="en-GB" altLang="de-DE" sz="1700" err="1">
                <a:latin typeface="Calibri"/>
                <a:ea typeface="ＭＳ Ｐゴシック"/>
                <a:cs typeface="Calibri"/>
              </a:rPr>
              <a:t>älteres</a:t>
            </a:r>
            <a:r>
              <a:rPr lang="en-GB" altLang="de-DE" sz="1700">
                <a:latin typeface="Calibri"/>
                <a:ea typeface="ＭＳ Ｐゴシック"/>
                <a:cs typeface="Calibri"/>
              </a:rPr>
              <a:t> </a:t>
            </a:r>
            <a:r>
              <a:rPr lang="en-GB" altLang="de-DE" sz="1700" err="1">
                <a:latin typeface="Calibri"/>
                <a:ea typeface="ＭＳ Ｐゴシック"/>
                <a:cs typeface="Calibri"/>
              </a:rPr>
              <a:t>Geschwisterkind</a:t>
            </a:r>
            <a:r>
              <a:rPr lang="en-GB" altLang="de-DE" sz="1700">
                <a:latin typeface="Calibri"/>
                <a:ea typeface="ＭＳ Ｐゴシック"/>
                <a:cs typeface="Calibri"/>
              </a:rPr>
              <a:t> </a:t>
            </a:r>
            <a:r>
              <a:rPr lang="en-GB" altLang="de-DE" sz="1700" err="1">
                <a:latin typeface="Calibri"/>
                <a:ea typeface="ＭＳ Ｐゴシック"/>
                <a:cs typeface="Calibri"/>
              </a:rPr>
              <a:t>noch</a:t>
            </a:r>
            <a:r>
              <a:rPr lang="en-GB" altLang="de-DE" sz="1700">
                <a:latin typeface="Calibri"/>
                <a:ea typeface="ＭＳ Ｐゴシック"/>
                <a:cs typeface="Calibri"/>
              </a:rPr>
              <a:t> </a:t>
            </a:r>
            <a:r>
              <a:rPr lang="en-GB" altLang="de-DE" sz="1700" err="1">
                <a:latin typeface="Calibri"/>
                <a:ea typeface="ＭＳ Ｐゴシック"/>
                <a:cs typeface="Calibri"/>
              </a:rPr>
              <a:t>Schüler:in</a:t>
            </a:r>
            <a:r>
              <a:rPr lang="en-GB" altLang="de-DE" sz="1700">
                <a:latin typeface="Calibri"/>
                <a:ea typeface="ＭＳ Ｐゴシック"/>
                <a:cs typeface="Calibri"/>
              </a:rPr>
              <a:t> am Monte </a:t>
            </a:r>
            <a:r>
              <a:rPr lang="en-GB" altLang="de-DE" sz="1700" err="1">
                <a:latin typeface="Calibri"/>
                <a:ea typeface="ＭＳ Ｐゴシック"/>
                <a:cs typeface="Calibri"/>
              </a:rPr>
              <a:t>ist</a:t>
            </a:r>
            <a:r>
              <a:rPr lang="en-GB" altLang="de-DE" sz="1700">
                <a:latin typeface="Calibri"/>
                <a:ea typeface="ＭＳ Ｐゴシック"/>
                <a:cs typeface="Calibri"/>
              </a:rPr>
              <a:t>. </a:t>
            </a:r>
            <a:endParaRPr lang="en-GB" altLang="de-DE" sz="1700">
              <a:cs typeface="Calibri"/>
            </a:endParaRPr>
          </a:p>
          <a:p>
            <a:pPr marL="0" lvl="1" eaLnBrk="1" hangingPunct="1">
              <a:lnSpc>
                <a:spcPct val="100000"/>
              </a:lnSpc>
              <a:spcBef>
                <a:spcPct val="0"/>
              </a:spcBef>
              <a:buFontTx/>
              <a:buNone/>
            </a:pPr>
            <a:endParaRPr lang="en-GB" altLang="de-DE" sz="1700">
              <a:cs typeface="Calibri"/>
            </a:endParaRPr>
          </a:p>
          <a:p>
            <a:pPr marL="0" lvl="1" eaLnBrk="1" hangingPunct="1">
              <a:lnSpc>
                <a:spcPct val="100000"/>
              </a:lnSpc>
              <a:spcBef>
                <a:spcPct val="0"/>
              </a:spcBef>
              <a:buNone/>
            </a:pPr>
            <a:r>
              <a:rPr lang="en-GB" altLang="de-DE" sz="1700" b="1" err="1">
                <a:latin typeface="Calibri"/>
                <a:ea typeface="ＭＳ Ｐゴシック"/>
                <a:cs typeface="Calibri"/>
              </a:rPr>
              <a:t>Losverfahren</a:t>
            </a:r>
            <a:r>
              <a:rPr lang="en-GB" altLang="de-DE" sz="1700" b="1">
                <a:latin typeface="Calibri"/>
                <a:ea typeface="ＭＳ Ｐゴシック"/>
                <a:cs typeface="Calibri"/>
              </a:rPr>
              <a:t> </a:t>
            </a:r>
            <a:r>
              <a:rPr lang="en-GB" altLang="de-DE" sz="1700" b="1" err="1">
                <a:latin typeface="Calibri"/>
                <a:ea typeface="ＭＳ Ｐゴシック"/>
                <a:cs typeface="Calibri"/>
              </a:rPr>
              <a:t>bei</a:t>
            </a:r>
            <a:r>
              <a:rPr lang="en-GB" altLang="de-DE" sz="1700" b="1">
                <a:latin typeface="Calibri"/>
                <a:ea typeface="ＭＳ Ｐゴシック"/>
                <a:cs typeface="Calibri"/>
              </a:rPr>
              <a:t> </a:t>
            </a:r>
            <a:r>
              <a:rPr lang="en-GB" altLang="de-DE" sz="1700" b="1" err="1">
                <a:latin typeface="Calibri"/>
                <a:ea typeface="ＭＳ Ｐゴシック"/>
                <a:cs typeface="Calibri"/>
              </a:rPr>
              <a:t>einem</a:t>
            </a:r>
            <a:r>
              <a:rPr lang="en-GB" altLang="de-DE" sz="1700" b="1">
                <a:latin typeface="Calibri"/>
                <a:ea typeface="ＭＳ Ｐゴシック"/>
                <a:cs typeface="Calibri"/>
              </a:rPr>
              <a:t> </a:t>
            </a:r>
            <a:r>
              <a:rPr lang="en-GB" altLang="de-DE" sz="1700" b="1" err="1">
                <a:latin typeface="Calibri"/>
                <a:ea typeface="ＭＳ Ｐゴシック"/>
                <a:cs typeface="Calibri"/>
              </a:rPr>
              <a:t>Anmeldeüberhang</a:t>
            </a:r>
            <a:r>
              <a:rPr lang="en-GB" altLang="de-DE" sz="1700" b="1">
                <a:latin typeface="Calibri"/>
                <a:ea typeface="ＭＳ Ｐゴシック"/>
                <a:cs typeface="Calibri"/>
              </a:rPr>
              <a:t>:</a:t>
            </a:r>
            <a:r>
              <a:rPr lang="en-GB" altLang="de-DE" sz="1700">
                <a:latin typeface="Calibri"/>
                <a:ea typeface="ＭＳ Ｐゴシック"/>
                <a:cs typeface="Calibri"/>
              </a:rPr>
              <a:t> </a:t>
            </a:r>
            <a:r>
              <a:rPr lang="en-GB" altLang="de-DE" sz="1700" err="1">
                <a:latin typeface="Calibri"/>
                <a:ea typeface="ＭＳ Ｐゴシック"/>
                <a:cs typeface="Calibri"/>
              </a:rPr>
              <a:t>Im</a:t>
            </a:r>
            <a:r>
              <a:rPr lang="en-GB" altLang="de-DE" sz="1700">
                <a:latin typeface="Calibri"/>
                <a:ea typeface="ＭＳ Ｐゴシック"/>
                <a:cs typeface="Calibri"/>
              </a:rPr>
              <a:t> Falle </a:t>
            </a:r>
            <a:r>
              <a:rPr lang="en-GB" altLang="de-DE" sz="1700" err="1">
                <a:latin typeface="Calibri"/>
                <a:ea typeface="ＭＳ Ｐゴシック"/>
                <a:cs typeface="Calibri"/>
              </a:rPr>
              <a:t>eines</a:t>
            </a:r>
            <a:r>
              <a:rPr lang="en-GB" altLang="de-DE" sz="1700">
                <a:latin typeface="Calibri"/>
                <a:ea typeface="ＭＳ Ｐゴシック"/>
                <a:cs typeface="Calibri"/>
              </a:rPr>
              <a:t> </a:t>
            </a:r>
            <a:r>
              <a:rPr lang="en-GB" altLang="de-DE" sz="1700" err="1">
                <a:latin typeface="Calibri"/>
                <a:ea typeface="ＭＳ Ｐゴシック"/>
                <a:cs typeface="Calibri"/>
              </a:rPr>
              <a:t>Überhangs</a:t>
            </a:r>
            <a:r>
              <a:rPr lang="en-GB" altLang="de-DE" sz="1700">
                <a:latin typeface="Calibri"/>
                <a:ea typeface="ＭＳ Ｐゴシック"/>
                <a:cs typeface="Calibri"/>
              </a:rPr>
              <a:t> an </a:t>
            </a:r>
            <a:r>
              <a:rPr lang="en-GB" altLang="de-DE" sz="1700" err="1">
                <a:latin typeface="Calibri"/>
                <a:ea typeface="ＭＳ Ｐゴシック"/>
                <a:cs typeface="Calibri"/>
              </a:rPr>
              <a:t>Anmeldezahlen</a:t>
            </a:r>
            <a:r>
              <a:rPr lang="en-GB" altLang="de-DE" sz="1700">
                <a:latin typeface="Calibri"/>
                <a:ea typeface="ＭＳ Ｐゴシック"/>
                <a:cs typeface="Calibri"/>
              </a:rPr>
              <a:t> </a:t>
            </a:r>
            <a:r>
              <a:rPr lang="en-GB" altLang="de-DE" sz="1700" err="1">
                <a:latin typeface="Calibri"/>
                <a:ea typeface="ＭＳ Ｐゴシック"/>
                <a:cs typeface="Calibri"/>
              </a:rPr>
              <a:t>werden</a:t>
            </a:r>
            <a:r>
              <a:rPr lang="en-GB" altLang="de-DE" sz="1700">
                <a:latin typeface="Calibri"/>
                <a:ea typeface="ＭＳ Ｐゴシック"/>
                <a:cs typeface="Calibri"/>
              </a:rPr>
              <a:t> die </a:t>
            </a:r>
            <a:r>
              <a:rPr lang="en-GB" altLang="de-DE" sz="1700" err="1">
                <a:latin typeface="Calibri"/>
                <a:ea typeface="ＭＳ Ｐゴシック"/>
                <a:cs typeface="Calibri"/>
              </a:rPr>
              <a:t>Schulplätze</a:t>
            </a:r>
            <a:r>
              <a:rPr lang="en-GB" altLang="de-DE" sz="1700">
                <a:latin typeface="Calibri"/>
                <a:ea typeface="ＭＳ Ｐゴシック"/>
                <a:cs typeface="Calibri"/>
              </a:rPr>
              <a:t> </a:t>
            </a:r>
            <a:r>
              <a:rPr lang="en-GB" altLang="de-DE" sz="1700" err="1">
                <a:latin typeface="Calibri"/>
                <a:ea typeface="ＭＳ Ｐゴシック"/>
                <a:cs typeface="Calibri"/>
              </a:rPr>
              <a:t>nach</a:t>
            </a:r>
            <a:r>
              <a:rPr lang="en-GB" altLang="de-DE" sz="1700">
                <a:latin typeface="Calibri"/>
                <a:ea typeface="ＭＳ Ｐゴシック"/>
                <a:cs typeface="Calibri"/>
              </a:rPr>
              <a:t> </a:t>
            </a:r>
            <a:r>
              <a:rPr lang="en-GB" altLang="de-DE" sz="1700" err="1">
                <a:latin typeface="Calibri"/>
                <a:ea typeface="ＭＳ Ｐゴシック"/>
                <a:cs typeface="Calibri"/>
              </a:rPr>
              <a:t>einem</a:t>
            </a:r>
            <a:r>
              <a:rPr lang="en-GB" altLang="de-DE" sz="1700">
                <a:latin typeface="Calibri"/>
                <a:ea typeface="ＭＳ Ｐゴシック"/>
                <a:cs typeface="Calibri"/>
              </a:rPr>
              <a:t> Sechs-Augen-</a:t>
            </a:r>
            <a:r>
              <a:rPr lang="en-GB" altLang="de-DE" sz="1700" err="1">
                <a:latin typeface="Calibri"/>
                <a:ea typeface="ＭＳ Ｐゴシック"/>
                <a:cs typeface="Calibri"/>
              </a:rPr>
              <a:t>Prinzip</a:t>
            </a:r>
            <a:r>
              <a:rPr lang="en-GB" altLang="de-DE" sz="1700">
                <a:latin typeface="Calibri"/>
                <a:ea typeface="ＭＳ Ｐゴシック"/>
                <a:cs typeface="Calibri"/>
              </a:rPr>
              <a:t> </a:t>
            </a:r>
            <a:r>
              <a:rPr lang="en-GB" altLang="de-DE" sz="1700" err="1">
                <a:latin typeface="Calibri"/>
                <a:ea typeface="ＭＳ Ｐゴシック"/>
                <a:cs typeface="Calibri"/>
              </a:rPr>
              <a:t>ausgelost</a:t>
            </a:r>
            <a:r>
              <a:rPr lang="en-GB" altLang="de-DE" sz="1700">
                <a:latin typeface="Calibri"/>
                <a:ea typeface="ＭＳ Ｐゴシック"/>
                <a:cs typeface="Calibri"/>
              </a:rPr>
              <a:t>. </a:t>
            </a:r>
            <a:r>
              <a:rPr lang="en-GB" altLang="de-DE" sz="1700" err="1">
                <a:latin typeface="Calibri"/>
                <a:ea typeface="ＭＳ Ｐゴシック"/>
                <a:cs typeface="Calibri"/>
              </a:rPr>
              <a:t>Vorab</a:t>
            </a:r>
            <a:r>
              <a:rPr lang="en-GB" altLang="de-DE" sz="1700">
                <a:latin typeface="Calibri"/>
                <a:ea typeface="ＭＳ Ｐゴシック"/>
                <a:cs typeface="Calibri"/>
              </a:rPr>
              <a:t> </a:t>
            </a:r>
            <a:r>
              <a:rPr lang="en-GB" altLang="de-DE" sz="1700" err="1">
                <a:latin typeface="Calibri"/>
                <a:ea typeface="ＭＳ Ｐゴシック"/>
                <a:cs typeface="Calibri"/>
              </a:rPr>
              <a:t>werden</a:t>
            </a:r>
            <a:r>
              <a:rPr lang="en-GB" altLang="de-DE" sz="1700">
                <a:latin typeface="Calibri"/>
                <a:ea typeface="ＭＳ Ｐゴシック"/>
                <a:cs typeface="Calibri"/>
              </a:rPr>
              <a:t> die </a:t>
            </a:r>
            <a:r>
              <a:rPr lang="en-GB" altLang="de-DE" sz="1700" err="1">
                <a:latin typeface="Calibri"/>
                <a:ea typeface="ＭＳ Ｐゴシック"/>
                <a:cs typeface="Calibri"/>
              </a:rPr>
              <a:t>Geschwisterkinder</a:t>
            </a:r>
            <a:r>
              <a:rPr lang="en-GB" altLang="de-DE" sz="1700">
                <a:latin typeface="Calibri"/>
                <a:ea typeface="ＭＳ Ｐゴシック"/>
                <a:cs typeface="Calibri"/>
              </a:rPr>
              <a:t> </a:t>
            </a:r>
            <a:r>
              <a:rPr lang="en-GB" altLang="de-DE" sz="1700" err="1">
                <a:latin typeface="Calibri"/>
                <a:ea typeface="ＭＳ Ｐゴシック"/>
                <a:cs typeface="Calibri"/>
              </a:rPr>
              <a:t>aufgenommen</a:t>
            </a:r>
            <a:r>
              <a:rPr lang="en-GB" altLang="de-DE" sz="1700">
                <a:latin typeface="Calibri"/>
                <a:ea typeface="ＭＳ Ｐゴシック"/>
                <a:cs typeface="Calibri"/>
              </a:rPr>
              <a:t>. Beim </a:t>
            </a:r>
            <a:r>
              <a:rPr lang="en-GB" altLang="de-DE" sz="1700" err="1">
                <a:latin typeface="Calibri"/>
                <a:ea typeface="ＭＳ Ｐゴシック"/>
                <a:cs typeface="Calibri"/>
              </a:rPr>
              <a:t>Losverfahren</a:t>
            </a:r>
            <a:r>
              <a:rPr lang="en-GB" altLang="de-DE" sz="1700">
                <a:latin typeface="Calibri"/>
                <a:ea typeface="ＭＳ Ｐゴシック"/>
                <a:cs typeface="Calibri"/>
              </a:rPr>
              <a:t> </a:t>
            </a:r>
            <a:r>
              <a:rPr lang="en-GB" altLang="de-DE" sz="1700" err="1">
                <a:latin typeface="Calibri"/>
                <a:ea typeface="ＭＳ Ｐゴシック"/>
                <a:cs typeface="Calibri"/>
              </a:rPr>
              <a:t>wird</a:t>
            </a:r>
            <a:r>
              <a:rPr lang="en-GB" altLang="de-DE" sz="1700">
                <a:latin typeface="Calibri"/>
                <a:ea typeface="ＭＳ Ｐゴシック"/>
                <a:cs typeface="Calibri"/>
              </a:rPr>
              <a:t> auf </a:t>
            </a:r>
            <a:r>
              <a:rPr lang="en-GB" altLang="de-DE" sz="1700" err="1">
                <a:latin typeface="Calibri"/>
                <a:ea typeface="ＭＳ Ｐゴシック"/>
                <a:cs typeface="Calibri"/>
              </a:rPr>
              <a:t>eine</a:t>
            </a:r>
            <a:r>
              <a:rPr lang="en-GB" altLang="de-DE" sz="1700">
                <a:latin typeface="Calibri"/>
                <a:ea typeface="ＭＳ Ｐゴシック"/>
                <a:cs typeface="Calibri"/>
              </a:rPr>
              <a:t> </a:t>
            </a:r>
            <a:r>
              <a:rPr lang="en-GB" altLang="de-DE" sz="1700" err="1">
                <a:latin typeface="Calibri"/>
                <a:ea typeface="ＭＳ Ｐゴシック"/>
                <a:cs typeface="Calibri"/>
              </a:rPr>
              <a:t>gleichmäßige</a:t>
            </a:r>
            <a:r>
              <a:rPr lang="en-GB" altLang="de-DE" sz="1700">
                <a:latin typeface="Calibri"/>
                <a:ea typeface="ＭＳ Ｐゴシック"/>
                <a:cs typeface="Calibri"/>
              </a:rPr>
              <a:t> </a:t>
            </a:r>
            <a:r>
              <a:rPr lang="en-GB" altLang="de-DE" sz="1700" err="1">
                <a:latin typeface="Calibri"/>
                <a:ea typeface="ＭＳ Ｐゴシック"/>
                <a:cs typeface="Calibri"/>
              </a:rPr>
              <a:t>Verteilung</a:t>
            </a:r>
            <a:r>
              <a:rPr lang="en-GB" altLang="de-DE" sz="1700">
                <a:latin typeface="Calibri"/>
                <a:ea typeface="ＭＳ Ｐゴシック"/>
                <a:cs typeface="Calibri"/>
              </a:rPr>
              <a:t> von Mädchen und Jungen </a:t>
            </a:r>
            <a:r>
              <a:rPr lang="en-GB" altLang="de-DE" sz="1700" err="1">
                <a:latin typeface="Calibri"/>
                <a:ea typeface="ＭＳ Ｐゴシック"/>
                <a:cs typeface="Calibri"/>
              </a:rPr>
              <a:t>geachtet</a:t>
            </a:r>
            <a:r>
              <a:rPr lang="en-GB" altLang="de-DE" sz="1700">
                <a:latin typeface="Calibri"/>
                <a:ea typeface="ＭＳ Ｐゴシック"/>
                <a:cs typeface="Calibri"/>
              </a:rPr>
              <a:t>. Sind alle </a:t>
            </a:r>
            <a:r>
              <a:rPr lang="en-GB" altLang="de-DE" sz="1700" err="1">
                <a:latin typeface="Calibri"/>
                <a:ea typeface="ＭＳ Ｐゴシック"/>
                <a:cs typeface="Calibri"/>
              </a:rPr>
              <a:t>Plätze</a:t>
            </a:r>
            <a:r>
              <a:rPr lang="en-GB" altLang="de-DE" sz="1700">
                <a:latin typeface="Calibri"/>
                <a:ea typeface="ＭＳ Ｐゴシック"/>
                <a:cs typeface="Calibri"/>
              </a:rPr>
              <a:t> </a:t>
            </a:r>
            <a:r>
              <a:rPr lang="en-GB" altLang="de-DE" sz="1700" err="1">
                <a:latin typeface="Calibri"/>
                <a:ea typeface="ＭＳ Ｐゴシック"/>
                <a:cs typeface="Calibri"/>
              </a:rPr>
              <a:t>vergeben</a:t>
            </a:r>
            <a:r>
              <a:rPr lang="en-GB" altLang="de-DE" sz="1700">
                <a:latin typeface="Calibri"/>
                <a:ea typeface="ＭＳ Ｐゴシック"/>
                <a:cs typeface="Calibri"/>
              </a:rPr>
              <a:t>, </a:t>
            </a:r>
            <a:r>
              <a:rPr lang="en-GB" altLang="de-DE" sz="1700" err="1">
                <a:latin typeface="Calibri"/>
                <a:ea typeface="ＭＳ Ｐゴシック"/>
                <a:cs typeface="Calibri"/>
              </a:rPr>
              <a:t>werden</a:t>
            </a:r>
            <a:r>
              <a:rPr lang="en-GB" altLang="de-DE" sz="1700">
                <a:latin typeface="Calibri"/>
                <a:ea typeface="ＭＳ Ｐゴシック"/>
                <a:cs typeface="Calibri"/>
              </a:rPr>
              <a:t> </a:t>
            </a:r>
            <a:r>
              <a:rPr lang="en-GB" altLang="de-DE" sz="1700" err="1">
                <a:latin typeface="Calibri"/>
                <a:ea typeface="ＭＳ Ｐゴシック"/>
                <a:cs typeface="Calibri"/>
              </a:rPr>
              <a:t>im</a:t>
            </a:r>
            <a:r>
              <a:rPr lang="en-GB" altLang="de-DE" sz="1700">
                <a:latin typeface="Calibri"/>
                <a:ea typeface="ＭＳ Ｐゴシック"/>
                <a:cs typeface="Calibri"/>
              </a:rPr>
              <a:t> Anschluss die </a:t>
            </a:r>
            <a:r>
              <a:rPr lang="en-GB" altLang="de-DE" sz="1700" err="1">
                <a:latin typeface="Calibri"/>
                <a:ea typeface="ＭＳ Ｐゴシック"/>
                <a:cs typeface="Calibri"/>
              </a:rPr>
              <a:t>Plätze</a:t>
            </a:r>
            <a:r>
              <a:rPr lang="en-GB" altLang="de-DE" sz="1700">
                <a:latin typeface="Calibri"/>
                <a:ea typeface="ＭＳ Ｐゴシック"/>
                <a:cs typeface="Calibri"/>
              </a:rPr>
              <a:t> der </a:t>
            </a:r>
            <a:r>
              <a:rPr lang="en-GB" altLang="de-DE" sz="1700" err="1">
                <a:latin typeface="Calibri"/>
                <a:ea typeface="ＭＳ Ｐゴシック"/>
                <a:cs typeface="Calibri"/>
              </a:rPr>
              <a:t>Warteliste</a:t>
            </a:r>
            <a:r>
              <a:rPr lang="en-GB" altLang="de-DE" sz="1700">
                <a:latin typeface="Calibri"/>
                <a:ea typeface="ＭＳ Ｐゴシック"/>
                <a:cs typeface="Calibri"/>
              </a:rPr>
              <a:t> </a:t>
            </a:r>
            <a:r>
              <a:rPr lang="en-GB" altLang="de-DE" sz="1700" err="1">
                <a:latin typeface="Calibri"/>
                <a:ea typeface="ＭＳ Ｐゴシック"/>
                <a:cs typeface="Calibri"/>
              </a:rPr>
              <a:t>chronologisch</a:t>
            </a:r>
            <a:r>
              <a:rPr lang="en-GB" altLang="de-DE" sz="1700">
                <a:latin typeface="Calibri"/>
                <a:ea typeface="ＭＳ Ｐゴシック"/>
                <a:cs typeface="Calibri"/>
              </a:rPr>
              <a:t> </a:t>
            </a:r>
            <a:r>
              <a:rPr lang="en-GB" altLang="de-DE" sz="1700" err="1">
                <a:latin typeface="Calibri"/>
                <a:ea typeface="ＭＳ Ｐゴシック"/>
                <a:cs typeface="Calibri"/>
              </a:rPr>
              <a:t>ausgelost</a:t>
            </a:r>
            <a:r>
              <a:rPr lang="en-GB" altLang="de-DE" sz="1700">
                <a:latin typeface="Calibri"/>
                <a:ea typeface="ＭＳ Ｐゴシック"/>
                <a:cs typeface="Calibri"/>
              </a:rPr>
              <a:t> für den Fall, </a:t>
            </a:r>
            <a:r>
              <a:rPr lang="en-GB" altLang="de-DE" sz="1700" err="1">
                <a:latin typeface="Calibri"/>
                <a:ea typeface="ＭＳ Ｐゴシック"/>
                <a:cs typeface="Calibri"/>
              </a:rPr>
              <a:t>dass</a:t>
            </a:r>
            <a:r>
              <a:rPr lang="en-GB" altLang="de-DE" sz="1700">
                <a:latin typeface="Calibri"/>
                <a:ea typeface="ＭＳ Ｐゴシック"/>
                <a:cs typeface="Calibri"/>
              </a:rPr>
              <a:t> </a:t>
            </a:r>
            <a:r>
              <a:rPr lang="en-GB" altLang="de-DE" sz="1700" err="1">
                <a:latin typeface="Calibri"/>
                <a:ea typeface="ＭＳ Ｐゴシック"/>
                <a:cs typeface="Calibri"/>
              </a:rPr>
              <a:t>Familien</a:t>
            </a:r>
            <a:r>
              <a:rPr lang="en-GB" altLang="de-DE" sz="1700">
                <a:latin typeface="Calibri"/>
                <a:ea typeface="ＭＳ Ｐゴシック"/>
                <a:cs typeface="Calibri"/>
              </a:rPr>
              <a:t> den </a:t>
            </a:r>
            <a:r>
              <a:rPr lang="en-GB" altLang="de-DE" sz="1700" err="1">
                <a:latin typeface="Calibri"/>
                <a:ea typeface="ＭＳ Ｐゴシック"/>
                <a:cs typeface="Calibri"/>
              </a:rPr>
              <a:t>Schulplatz</a:t>
            </a:r>
            <a:r>
              <a:rPr lang="en-GB" altLang="de-DE" sz="1700">
                <a:latin typeface="Calibri"/>
                <a:ea typeface="ＭＳ Ｐゴシック"/>
                <a:cs typeface="Calibri"/>
              </a:rPr>
              <a:t> für </a:t>
            </a:r>
            <a:r>
              <a:rPr lang="en-GB" altLang="de-DE" sz="1700" err="1">
                <a:latin typeface="Calibri"/>
                <a:ea typeface="ＭＳ Ｐゴシック"/>
                <a:cs typeface="Calibri"/>
              </a:rPr>
              <a:t>ihr</a:t>
            </a:r>
            <a:r>
              <a:rPr lang="en-GB" altLang="de-DE" sz="1700">
                <a:latin typeface="Calibri"/>
                <a:ea typeface="ＭＳ Ｐゴシック"/>
                <a:cs typeface="Calibri"/>
              </a:rPr>
              <a:t> Kind am Monte </a:t>
            </a:r>
            <a:r>
              <a:rPr lang="en-GB" altLang="de-DE" sz="1700" err="1">
                <a:latin typeface="Calibri"/>
                <a:ea typeface="ＭＳ Ｐゴシック"/>
                <a:cs typeface="Calibri"/>
              </a:rPr>
              <a:t>nicht</a:t>
            </a:r>
            <a:r>
              <a:rPr lang="en-GB" altLang="de-DE" sz="1700">
                <a:latin typeface="Calibri"/>
                <a:ea typeface="ＭＳ Ｐゴシック"/>
                <a:cs typeface="Calibri"/>
              </a:rPr>
              <a:t> </a:t>
            </a:r>
            <a:r>
              <a:rPr lang="en-GB" altLang="de-DE" sz="1700" err="1">
                <a:latin typeface="Calibri"/>
                <a:ea typeface="ＭＳ Ｐゴシック"/>
                <a:cs typeface="Calibri"/>
              </a:rPr>
              <a:t>annehmen</a:t>
            </a:r>
            <a:r>
              <a:rPr lang="en-GB" altLang="de-DE" sz="1700">
                <a:latin typeface="Calibri"/>
                <a:ea typeface="ＭＳ Ｐゴシック"/>
                <a:cs typeface="Calibri"/>
              </a:rPr>
              <a:t> </a:t>
            </a:r>
            <a:r>
              <a:rPr lang="en-GB" altLang="de-DE" sz="1700" err="1">
                <a:latin typeface="Calibri"/>
                <a:ea typeface="ＭＳ Ｐゴシック"/>
                <a:cs typeface="Calibri"/>
              </a:rPr>
              <a:t>wollen</a:t>
            </a:r>
            <a:r>
              <a:rPr lang="en-GB" altLang="de-DE" sz="1700">
                <a:latin typeface="Calibri"/>
                <a:ea typeface="ＭＳ Ｐゴシック"/>
                <a:cs typeface="Calibri"/>
              </a:rPr>
              <a:t>. </a:t>
            </a:r>
            <a:endParaRPr lang="en-GB" altLang="de-DE" sz="1700">
              <a:cs typeface="Calibri"/>
            </a:endParaRPr>
          </a:p>
        </p:txBody>
      </p:sp>
      <p:sp>
        <p:nvSpPr>
          <p:cNvPr id="52226" name="Titel 2">
            <a:extLst>
              <a:ext uri="{FF2B5EF4-FFF2-40B4-BE49-F238E27FC236}">
                <a16:creationId xmlns:a16="http://schemas.microsoft.com/office/drawing/2014/main" id="{854F2460-5116-4FEA-B20D-9BDA5446C9E3}"/>
              </a:ext>
            </a:extLst>
          </p:cNvPr>
          <p:cNvSpPr>
            <a:spLocks noGrp="1" noChangeArrowheads="1"/>
          </p:cNvSpPr>
          <p:nvPr>
            <p:ph type="title"/>
          </p:nvPr>
        </p:nvSpPr>
        <p:spPr>
          <a:xfrm>
            <a:off x="457200" y="273050"/>
            <a:ext cx="8228013" cy="995363"/>
          </a:xfrm>
        </p:spPr>
        <p:txBody>
          <a:bodyPr/>
          <a:lstStyle/>
          <a:p>
            <a:r>
              <a:rPr lang="de-DE" altLang="de-DE" b="1"/>
              <a:t> </a:t>
            </a:r>
            <a:r>
              <a:rPr lang="de-DE" altLang="de-DE" sz="4000" b="1"/>
              <a:t>Aufnahme am Monte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BF260EC7-C36A-4B2B-8298-96F8D126FFCA}"/>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 typeface="Calibri" panose="020F0502020204030204" pitchFamily="34" charset="0"/>
              <a:buNone/>
            </a:pPr>
            <a:r>
              <a:rPr lang="en-GB" altLang="de-DE" sz="4400" b="1"/>
              <a:t>Klassenbildung</a:t>
            </a:r>
          </a:p>
        </p:txBody>
      </p:sp>
      <p:sp>
        <p:nvSpPr>
          <p:cNvPr id="41987" name="Text Box 2">
            <a:extLst>
              <a:ext uri="{FF2B5EF4-FFF2-40B4-BE49-F238E27FC236}">
                <a16:creationId xmlns:a16="http://schemas.microsoft.com/office/drawing/2014/main" id="{664D5337-64C7-4737-BF75-14127FCAC360}"/>
              </a:ext>
            </a:extLst>
          </p:cNvPr>
          <p:cNvSpPr txBox="1">
            <a:spLocks noChangeArrowheads="1"/>
          </p:cNvSpPr>
          <p:nvPr/>
        </p:nvSpPr>
        <p:spPr bwMode="auto">
          <a:xfrm>
            <a:off x="457200" y="1715219"/>
            <a:ext cx="8472488" cy="4472885"/>
          </a:xfrm>
          <a:prstGeom prst="rect">
            <a:avLst/>
          </a:prstGeom>
          <a:noFill/>
          <a:ln>
            <a:noFill/>
          </a:ln>
        </p:spPr>
        <p:txBody>
          <a:bodyPr lIns="91440" tIns="45720" rIns="91440" bIns="45720" anchor="t"/>
          <a:lstStyle>
            <a:lvl1pPr marL="341313" indent="-341313">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indent="-340995" eaLnBrk="1" hangingPunct="1">
              <a:lnSpc>
                <a:spcPct val="100000"/>
              </a:lnSpc>
              <a:spcBef>
                <a:spcPts val="0"/>
              </a:spcBef>
              <a:buNone/>
              <a:defRPr/>
            </a:pPr>
            <a:r>
              <a:rPr lang="en-GB" altLang="de-DE" sz="1600">
                <a:latin typeface="Calibri"/>
                <a:ea typeface="ＭＳ Ｐゴシック"/>
                <a:cs typeface="Calibri"/>
              </a:rPr>
              <a:t>Die </a:t>
            </a:r>
            <a:r>
              <a:rPr lang="en-GB" altLang="de-DE" sz="1600" err="1">
                <a:latin typeface="Calibri"/>
                <a:ea typeface="ＭＳ Ｐゴシック"/>
                <a:cs typeface="Calibri"/>
              </a:rPr>
              <a:t>Klassenbildung</a:t>
            </a:r>
            <a:r>
              <a:rPr lang="en-GB" altLang="de-DE" sz="1600">
                <a:latin typeface="Calibri"/>
                <a:ea typeface="ＭＳ Ｐゴシック"/>
                <a:cs typeface="Calibri"/>
              </a:rPr>
              <a:t> </a:t>
            </a:r>
            <a:r>
              <a:rPr lang="en-GB" altLang="de-DE" sz="1600" err="1">
                <a:latin typeface="Calibri"/>
                <a:ea typeface="ＭＳ Ｐゴシック"/>
                <a:cs typeface="Calibri"/>
              </a:rPr>
              <a:t>erfolgt</a:t>
            </a:r>
            <a:r>
              <a:rPr lang="en-GB" altLang="de-DE" sz="1600">
                <a:latin typeface="Calibri"/>
                <a:ea typeface="ＭＳ Ｐゴシック"/>
                <a:cs typeface="Calibri"/>
              </a:rPr>
              <a:t> </a:t>
            </a:r>
            <a:r>
              <a:rPr lang="en-GB" altLang="de-DE" sz="1600" err="1">
                <a:latin typeface="Calibri"/>
                <a:ea typeface="ＭＳ Ｐゴシック"/>
                <a:cs typeface="Calibri"/>
              </a:rPr>
              <a:t>nach</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Aufnahmeverfahren</a:t>
            </a:r>
            <a:r>
              <a:rPr lang="en-GB" altLang="de-DE" sz="1600">
                <a:latin typeface="Calibri"/>
                <a:ea typeface="ＭＳ Ｐゴシック"/>
                <a:cs typeface="Calibri"/>
              </a:rPr>
              <a:t>. </a:t>
            </a:r>
            <a:r>
              <a:rPr lang="en-GB" altLang="de-DE" sz="1600" err="1">
                <a:latin typeface="Calibri"/>
                <a:ea typeface="ＭＳ Ｐゴシック"/>
                <a:cs typeface="Calibri"/>
              </a:rPr>
              <a:t>Hierbei</a:t>
            </a:r>
            <a:r>
              <a:rPr lang="en-GB" altLang="de-DE" sz="1600">
                <a:latin typeface="Calibri"/>
                <a:ea typeface="ＭＳ Ｐゴシック"/>
                <a:cs typeface="Calibri"/>
              </a:rPr>
              <a:t> </a:t>
            </a:r>
            <a:r>
              <a:rPr lang="en-GB" altLang="de-DE" sz="1600" err="1">
                <a:latin typeface="Calibri"/>
                <a:ea typeface="ＭＳ Ｐゴシック"/>
                <a:cs typeface="Calibri"/>
              </a:rPr>
              <a:t>versuchen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einen</a:t>
            </a:r>
            <a:r>
              <a:rPr lang="en-GB" altLang="de-DE" sz="1600">
                <a:latin typeface="Calibri"/>
                <a:ea typeface="ＭＳ Ｐゴシック"/>
                <a:cs typeface="Calibri"/>
              </a:rPr>
              <a:t> Wunsch des </a:t>
            </a:r>
            <a:r>
              <a:rPr lang="en-GB" altLang="de-DE" sz="1600" err="1">
                <a:latin typeface="Calibri"/>
                <a:ea typeface="ＭＳ Ｐゴシック"/>
                <a:cs typeface="Calibri"/>
              </a:rPr>
              <a:t>Kindes</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berücksichtigen</a:t>
            </a:r>
            <a:r>
              <a:rPr lang="en-GB" altLang="de-DE" sz="1600">
                <a:latin typeface="Calibri"/>
                <a:ea typeface="ＭＳ Ｐゴシック"/>
                <a:cs typeface="Calibri"/>
              </a:rPr>
              <a:t>. </a:t>
            </a:r>
            <a:r>
              <a:rPr lang="en-GB" altLang="de-DE" sz="1600" err="1">
                <a:latin typeface="Calibri"/>
                <a:ea typeface="ＭＳ Ｐゴシック"/>
                <a:cs typeface="Calibri"/>
              </a:rPr>
              <a:t>Gegenseitig</a:t>
            </a:r>
            <a:r>
              <a:rPr lang="en-GB" altLang="de-DE" sz="1600">
                <a:latin typeface="Calibri"/>
                <a:ea typeface="ＭＳ Ｐゴシック"/>
                <a:cs typeface="Calibri"/>
              </a:rPr>
              <a:t> </a:t>
            </a:r>
            <a:r>
              <a:rPr lang="en-GB" altLang="de-DE" sz="1600" err="1">
                <a:latin typeface="Calibri"/>
                <a:ea typeface="ＭＳ Ｐゴシック"/>
                <a:cs typeface="Calibri"/>
              </a:rPr>
              <a:t>angegebene</a:t>
            </a:r>
            <a:r>
              <a:rPr lang="en-GB" altLang="de-DE" sz="1600">
                <a:latin typeface="Calibri"/>
                <a:ea typeface="ＭＳ Ｐゴシック"/>
                <a:cs typeface="Calibri"/>
              </a:rPr>
              <a:t> </a:t>
            </a:r>
            <a:r>
              <a:rPr lang="en-GB" altLang="de-DE" sz="1600" err="1">
                <a:latin typeface="Calibri"/>
                <a:ea typeface="ＭＳ Ｐゴシック"/>
                <a:cs typeface="Calibri"/>
              </a:rPr>
              <a:t>Wünsche</a:t>
            </a:r>
            <a:r>
              <a:rPr lang="en-GB" altLang="de-DE" sz="1600">
                <a:latin typeface="Calibri"/>
                <a:ea typeface="ＭＳ Ｐゴシック"/>
                <a:cs typeface="Calibri"/>
              </a:rPr>
              <a:t> </a:t>
            </a:r>
            <a:r>
              <a:rPr lang="en-GB" altLang="de-DE" sz="1600" err="1">
                <a:latin typeface="Calibri"/>
                <a:ea typeface="ＭＳ Ｐゴシック"/>
                <a:cs typeface="Calibri"/>
              </a:rPr>
              <a:t>werden</a:t>
            </a:r>
            <a:r>
              <a:rPr lang="en-GB" altLang="de-DE" sz="1600">
                <a:latin typeface="Calibri"/>
                <a:ea typeface="ＭＳ Ｐゴシック"/>
                <a:cs typeface="Calibri"/>
              </a:rPr>
              <a:t> </a:t>
            </a:r>
            <a:r>
              <a:rPr lang="en-GB" altLang="de-DE" sz="1600" err="1">
                <a:latin typeface="Calibri"/>
                <a:ea typeface="ＭＳ Ｐゴシック"/>
                <a:cs typeface="Calibri"/>
              </a:rPr>
              <a:t>vorrangig</a:t>
            </a:r>
            <a:r>
              <a:rPr lang="en-GB" altLang="de-DE" sz="1600">
                <a:latin typeface="Calibri"/>
                <a:ea typeface="ＭＳ Ｐゴシック"/>
                <a:cs typeface="Calibri"/>
              </a:rPr>
              <a:t> </a:t>
            </a:r>
            <a:r>
              <a:rPr lang="en-GB" altLang="de-DE" sz="1600" err="1">
                <a:latin typeface="Calibri"/>
                <a:ea typeface="ＭＳ Ｐゴシック"/>
                <a:cs typeface="Calibri"/>
              </a:rPr>
              <a:t>berücksichtigt</a:t>
            </a:r>
            <a:r>
              <a:rPr lang="en-GB" altLang="de-DE" sz="1600">
                <a:latin typeface="Calibri"/>
                <a:ea typeface="ＭＳ Ｐゴシック"/>
                <a:cs typeface="Calibri"/>
              </a:rPr>
              <a:t>. </a:t>
            </a:r>
            <a:r>
              <a:rPr lang="en-GB" altLang="de-DE" sz="1600" err="1">
                <a:latin typeface="Calibri"/>
                <a:ea typeface="ＭＳ Ｐゴシック"/>
                <a:cs typeface="Calibri"/>
              </a:rPr>
              <a:t>Desweiteren</a:t>
            </a:r>
            <a:r>
              <a:rPr lang="en-GB" altLang="de-DE" sz="1600">
                <a:latin typeface="Calibri"/>
                <a:ea typeface="ＭＳ Ｐゴシック"/>
                <a:cs typeface="Calibri"/>
              </a:rPr>
              <a:t> </a:t>
            </a:r>
            <a:r>
              <a:rPr lang="en-GB" altLang="de-DE" sz="1600" err="1">
                <a:latin typeface="Calibri"/>
                <a:ea typeface="ＭＳ Ｐゴシック"/>
                <a:cs typeface="Calibri"/>
              </a:rPr>
              <a:t>wird</a:t>
            </a:r>
            <a:r>
              <a:rPr lang="en-GB" altLang="de-DE" sz="1600">
                <a:latin typeface="Calibri"/>
                <a:ea typeface="ＭＳ Ｐゴシック"/>
                <a:cs typeface="Calibri"/>
              </a:rPr>
              <a:t> </a:t>
            </a:r>
            <a:r>
              <a:rPr lang="en-GB" altLang="de-DE" sz="1600" err="1">
                <a:latin typeface="Calibri"/>
                <a:ea typeface="ＭＳ Ｐゴシック"/>
                <a:cs typeface="Calibri"/>
              </a:rPr>
              <a:t>versucht</a:t>
            </a:r>
            <a:r>
              <a:rPr lang="en-GB" altLang="de-DE" sz="1600">
                <a:latin typeface="Calibri"/>
                <a:ea typeface="ＭＳ Ｐゴシック"/>
                <a:cs typeface="Calibri"/>
              </a:rPr>
              <a:t>, die Klassen </a:t>
            </a:r>
            <a:r>
              <a:rPr lang="en-GB" altLang="de-DE" sz="1600" err="1">
                <a:latin typeface="Calibri"/>
                <a:ea typeface="ＭＳ Ｐゴシック"/>
                <a:cs typeface="Calibri"/>
              </a:rPr>
              <a:t>vom</a:t>
            </a:r>
            <a:r>
              <a:rPr lang="en-GB" altLang="de-DE" sz="1600">
                <a:latin typeface="Calibri"/>
                <a:ea typeface="ＭＳ Ｐゴシック"/>
                <a:cs typeface="Calibri"/>
              </a:rPr>
              <a:t> </a:t>
            </a:r>
            <a:r>
              <a:rPr lang="en-GB" altLang="de-DE" sz="1600" err="1">
                <a:latin typeface="Calibri"/>
                <a:ea typeface="ＭＳ Ｐゴシック"/>
                <a:cs typeface="Calibri"/>
              </a:rPr>
              <a:t>Leistungsgefüge</a:t>
            </a:r>
            <a:r>
              <a:rPr lang="en-GB" altLang="de-DE" sz="1600">
                <a:latin typeface="Calibri"/>
                <a:ea typeface="ＭＳ Ｐゴシック"/>
                <a:cs typeface="Calibri"/>
              </a:rPr>
              <a:t> </a:t>
            </a:r>
            <a:r>
              <a:rPr lang="en-GB" altLang="de-DE" sz="1600" err="1">
                <a:latin typeface="Calibri"/>
                <a:ea typeface="ＭＳ Ｐゴシック"/>
                <a:cs typeface="Calibri"/>
              </a:rPr>
              <a:t>gleich</a:t>
            </a:r>
            <a:r>
              <a:rPr lang="en-GB" altLang="de-DE" sz="1600">
                <a:latin typeface="Calibri"/>
                <a:ea typeface="ＭＳ Ｐゴシック"/>
                <a:cs typeface="Calibri"/>
              </a:rPr>
              <a:t> stark </a:t>
            </a:r>
            <a:r>
              <a:rPr lang="en-GB" altLang="de-DE" sz="1600" err="1">
                <a:latin typeface="Calibri"/>
                <a:ea typeface="ＭＳ Ｐゴシック"/>
                <a:cs typeface="Calibri"/>
              </a:rPr>
              <a:t>zusammenzusetzen</a:t>
            </a:r>
            <a:r>
              <a:rPr lang="en-GB" altLang="de-DE" sz="1600">
                <a:latin typeface="Calibri"/>
                <a:ea typeface="ＭＳ Ｐゴシック"/>
                <a:cs typeface="Calibri"/>
              </a:rPr>
              <a:t> und </a:t>
            </a:r>
            <a:r>
              <a:rPr lang="en-GB" altLang="de-DE" sz="1600" err="1">
                <a:latin typeface="Calibri"/>
                <a:ea typeface="ＭＳ Ｐゴシック"/>
                <a:cs typeface="Calibri"/>
              </a:rPr>
              <a:t>wenn</a:t>
            </a:r>
            <a:r>
              <a:rPr lang="en-GB" altLang="de-DE" sz="1600">
                <a:latin typeface="Calibri"/>
                <a:ea typeface="ＭＳ Ｐゴシック"/>
                <a:cs typeface="Calibri"/>
              </a:rPr>
              <a:t> </a:t>
            </a:r>
            <a:r>
              <a:rPr lang="en-GB" altLang="de-DE" sz="1600" err="1">
                <a:latin typeface="Calibri"/>
                <a:ea typeface="ＭＳ Ｐゴシック"/>
                <a:cs typeface="Calibri"/>
              </a:rPr>
              <a:t>möglich</a:t>
            </a:r>
            <a:r>
              <a:rPr lang="en-GB" altLang="de-DE" sz="1600">
                <a:latin typeface="Calibri"/>
                <a:ea typeface="ＭＳ Ｐゴシック"/>
                <a:cs typeface="Calibri"/>
              </a:rPr>
              <a:t>, Kinder </a:t>
            </a:r>
            <a:r>
              <a:rPr lang="en-GB" altLang="de-DE" sz="1600" err="1">
                <a:latin typeface="Calibri"/>
                <a:ea typeface="ＭＳ Ｐゴシック"/>
                <a:cs typeface="Calibri"/>
              </a:rPr>
              <a:t>aus</a:t>
            </a:r>
            <a:r>
              <a:rPr lang="en-GB" altLang="de-DE" sz="1600">
                <a:latin typeface="Calibri"/>
                <a:ea typeface="ＭＳ Ｐゴシック"/>
                <a:cs typeface="Calibri"/>
              </a:rPr>
              <a:t> </a:t>
            </a:r>
            <a:r>
              <a:rPr lang="en-GB" altLang="de-DE" sz="1600" err="1">
                <a:latin typeface="Calibri"/>
                <a:ea typeface="ＭＳ Ｐゴシック"/>
                <a:cs typeface="Calibri"/>
              </a:rPr>
              <a:t>einer</a:t>
            </a:r>
            <a:r>
              <a:rPr lang="en-GB" altLang="de-DE" sz="1600">
                <a:latin typeface="Calibri"/>
                <a:ea typeface="ＭＳ Ｐゴシック"/>
                <a:cs typeface="Calibri"/>
              </a:rPr>
              <a:t> Klasse </a:t>
            </a:r>
            <a:r>
              <a:rPr lang="en-GB" altLang="de-DE" sz="1600" err="1">
                <a:latin typeface="Calibri"/>
                <a:ea typeface="ＭＳ Ｐゴシック"/>
                <a:cs typeface="Calibri"/>
              </a:rPr>
              <a:t>zusammen</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bringen</a:t>
            </a:r>
            <a:r>
              <a:rPr lang="en-GB" altLang="de-DE" sz="1600">
                <a:latin typeface="Calibri"/>
                <a:ea typeface="ＭＳ Ｐゴシック"/>
                <a:cs typeface="Calibri"/>
              </a:rPr>
              <a:t>. Es </a:t>
            </a:r>
            <a:r>
              <a:rPr lang="en-GB" altLang="de-DE" sz="1600" err="1">
                <a:latin typeface="Calibri"/>
                <a:ea typeface="ＭＳ Ｐゴシック"/>
                <a:cs typeface="Calibri"/>
              </a:rPr>
              <a:t>wird</a:t>
            </a:r>
            <a:r>
              <a:rPr lang="en-GB" altLang="de-DE" sz="1600">
                <a:latin typeface="Calibri"/>
                <a:ea typeface="ＭＳ Ｐゴシック"/>
                <a:cs typeface="Calibri"/>
              </a:rPr>
              <a:t> </a:t>
            </a:r>
            <a:r>
              <a:rPr lang="en-GB" altLang="de-DE" sz="1600" err="1">
                <a:latin typeface="Calibri"/>
                <a:ea typeface="ＭＳ Ｐゴシック"/>
                <a:cs typeface="Calibri"/>
              </a:rPr>
              <a:t>aber</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darauf</a:t>
            </a:r>
            <a:r>
              <a:rPr lang="en-GB" altLang="de-DE" sz="1600">
                <a:latin typeface="Calibri"/>
                <a:ea typeface="ＭＳ Ｐゴシック"/>
                <a:cs typeface="Calibri"/>
              </a:rPr>
              <a:t> </a:t>
            </a:r>
            <a:r>
              <a:rPr lang="en-GB" altLang="de-DE" sz="1600" err="1">
                <a:latin typeface="Calibri"/>
                <a:ea typeface="ＭＳ Ｐゴシック"/>
                <a:cs typeface="Calibri"/>
              </a:rPr>
              <a:t>geachtet</a:t>
            </a:r>
            <a:r>
              <a:rPr lang="en-GB" altLang="de-DE" sz="1600">
                <a:latin typeface="Calibri"/>
                <a:ea typeface="ＭＳ Ｐゴシック"/>
                <a:cs typeface="Calibri"/>
              </a:rPr>
              <a:t>, Gruppen </a:t>
            </a:r>
            <a:r>
              <a:rPr lang="en-GB" altLang="de-DE" sz="1600" err="1">
                <a:latin typeface="Calibri"/>
                <a:ea typeface="ＭＳ Ｐゴシック"/>
                <a:cs typeface="Calibri"/>
              </a:rPr>
              <a:t>aus</a:t>
            </a:r>
            <a:r>
              <a:rPr lang="en-GB" altLang="de-DE" sz="1600">
                <a:latin typeface="Calibri"/>
                <a:ea typeface="ＭＳ Ｐゴシック"/>
                <a:cs typeface="Calibri"/>
              </a:rPr>
              <a:t> </a:t>
            </a:r>
            <a:r>
              <a:rPr lang="en-GB" altLang="de-DE" sz="1600" err="1">
                <a:latin typeface="Calibri"/>
                <a:ea typeface="ＭＳ Ｐゴシック"/>
                <a:cs typeface="Calibri"/>
              </a:rPr>
              <a:t>einer</a:t>
            </a:r>
            <a:r>
              <a:rPr lang="en-GB" altLang="de-DE" sz="1600">
                <a:latin typeface="Calibri"/>
                <a:ea typeface="ＭＳ Ｐゴシック"/>
                <a:cs typeface="Calibri"/>
              </a:rPr>
              <a:t> </a:t>
            </a:r>
            <a:r>
              <a:rPr lang="en-GB" altLang="de-DE" sz="1600" err="1">
                <a:latin typeface="Calibri"/>
                <a:ea typeface="ＭＳ Ｐゴシック"/>
                <a:cs typeface="Calibri"/>
              </a:rPr>
              <a:t>ehemaligen</a:t>
            </a:r>
            <a:r>
              <a:rPr lang="en-GB" altLang="de-DE" sz="1600">
                <a:latin typeface="Calibri"/>
                <a:ea typeface="ＭＳ Ｐゴシック"/>
                <a:cs typeface="Calibri"/>
              </a:rPr>
              <a:t> </a:t>
            </a:r>
            <a:r>
              <a:rPr lang="en-GB" altLang="de-DE" sz="1600" err="1">
                <a:latin typeface="Calibri"/>
                <a:ea typeface="ＭＳ Ｐゴシック"/>
                <a:cs typeface="Calibri"/>
              </a:rPr>
              <a:t>vierten</a:t>
            </a:r>
            <a:r>
              <a:rPr lang="en-GB" altLang="de-DE" sz="1600">
                <a:latin typeface="Calibri"/>
                <a:ea typeface="ＭＳ Ｐゴシック"/>
                <a:cs typeface="Calibri"/>
              </a:rPr>
              <a:t> Klasse </a:t>
            </a:r>
            <a:r>
              <a:rPr lang="en-GB" altLang="de-DE" sz="1600" err="1">
                <a:latin typeface="Calibri"/>
                <a:ea typeface="ＭＳ Ｐゴシック"/>
                <a:cs typeface="Calibri"/>
              </a:rPr>
              <a:t>nicht</a:t>
            </a:r>
            <a:r>
              <a:rPr lang="en-GB" altLang="de-DE" sz="1600">
                <a:latin typeface="Calibri"/>
                <a:ea typeface="ＭＳ Ｐゴシック"/>
                <a:cs typeface="Calibri"/>
              </a:rPr>
              <a:t> </a:t>
            </a:r>
            <a:r>
              <a:rPr lang="en-GB" altLang="de-DE" sz="1600" err="1">
                <a:latin typeface="Calibri"/>
                <a:ea typeface="ＭＳ Ｐゴシック"/>
                <a:cs typeface="Calibri"/>
              </a:rPr>
              <a:t>komplett</a:t>
            </a:r>
            <a:r>
              <a:rPr lang="en-GB" altLang="de-DE" sz="1600">
                <a:latin typeface="Calibri"/>
                <a:ea typeface="ＭＳ Ｐゴシック"/>
                <a:cs typeface="Calibri"/>
              </a:rPr>
              <a:t> in </a:t>
            </a:r>
            <a:r>
              <a:rPr lang="en-GB" altLang="de-DE" sz="1600" err="1">
                <a:latin typeface="Calibri"/>
                <a:ea typeface="ＭＳ Ｐゴシック"/>
                <a:cs typeface="Calibri"/>
              </a:rPr>
              <a:t>eine</a:t>
            </a:r>
            <a:r>
              <a:rPr lang="en-GB" altLang="de-DE" sz="1600">
                <a:latin typeface="Calibri"/>
                <a:ea typeface="ＭＳ Ｐゴシック"/>
                <a:cs typeface="Calibri"/>
              </a:rPr>
              <a:t> Klasse 5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setzen</a:t>
            </a:r>
            <a:r>
              <a:rPr lang="en-GB" altLang="de-DE" sz="1600">
                <a:latin typeface="Calibri"/>
                <a:ea typeface="ＭＳ Ｐゴシック"/>
                <a:cs typeface="Calibri"/>
              </a:rPr>
              <a:t>, da </a:t>
            </a:r>
            <a:r>
              <a:rPr lang="en-GB" altLang="de-DE" sz="1600" err="1">
                <a:latin typeface="Calibri"/>
                <a:ea typeface="ＭＳ Ｐゴシック"/>
                <a:cs typeface="Calibri"/>
              </a:rPr>
              <a:t>eine</a:t>
            </a:r>
            <a:r>
              <a:rPr lang="en-GB" altLang="de-DE" sz="1600">
                <a:latin typeface="Calibri"/>
                <a:ea typeface="ＭＳ Ｐゴシック"/>
                <a:cs typeface="Calibri"/>
              </a:rPr>
              <a:t> </a:t>
            </a:r>
            <a:r>
              <a:rPr lang="en-GB" altLang="de-DE" sz="1600" err="1">
                <a:latin typeface="Calibri"/>
                <a:ea typeface="ＭＳ Ｐゴシック"/>
                <a:cs typeface="Calibri"/>
              </a:rPr>
              <a:t>solche</a:t>
            </a:r>
            <a:r>
              <a:rPr lang="en-GB" altLang="de-DE" sz="1600">
                <a:latin typeface="Calibri"/>
                <a:ea typeface="ＭＳ Ｐゴシック"/>
                <a:cs typeface="Calibri"/>
              </a:rPr>
              <a:t> Gruppe </a:t>
            </a:r>
            <a:r>
              <a:rPr lang="en-GB" altLang="de-DE" sz="1600" err="1">
                <a:latin typeface="Calibri"/>
                <a:ea typeface="ＭＳ Ｐゴシック"/>
                <a:cs typeface="Calibri"/>
              </a:rPr>
              <a:t>sehr</a:t>
            </a:r>
            <a:r>
              <a:rPr lang="en-GB" altLang="de-DE" sz="1600">
                <a:latin typeface="Calibri"/>
                <a:ea typeface="ＭＳ Ｐゴシック"/>
                <a:cs typeface="Calibri"/>
              </a:rPr>
              <a:t> dominant </a:t>
            </a:r>
            <a:r>
              <a:rPr lang="en-GB" altLang="de-DE" sz="1600" err="1">
                <a:latin typeface="Calibri"/>
                <a:ea typeface="ＭＳ Ｐゴシック"/>
                <a:cs typeface="Calibri"/>
              </a:rPr>
              <a:t>auftreten</a:t>
            </a:r>
            <a:r>
              <a:rPr lang="en-GB" altLang="de-DE" sz="1600">
                <a:latin typeface="Calibri"/>
                <a:ea typeface="ＭＳ Ｐゴシック"/>
                <a:cs typeface="Calibri"/>
              </a:rPr>
              <a:t> </a:t>
            </a:r>
            <a:r>
              <a:rPr lang="en-GB" altLang="de-DE" sz="1600" err="1">
                <a:latin typeface="Calibri"/>
                <a:ea typeface="ＭＳ Ｐゴシック"/>
                <a:cs typeface="Calibri"/>
              </a:rPr>
              <a:t>kann</a:t>
            </a:r>
            <a:r>
              <a:rPr lang="en-GB" altLang="de-DE" sz="1600">
                <a:latin typeface="Calibri"/>
                <a:ea typeface="ＭＳ Ｐゴシック"/>
                <a:cs typeface="Calibri"/>
              </a:rPr>
              <a:t> und </a:t>
            </a:r>
            <a:r>
              <a:rPr lang="en-GB" altLang="de-DE" sz="1600" err="1">
                <a:latin typeface="Calibri"/>
                <a:ea typeface="ＭＳ Ｐゴシック"/>
                <a:cs typeface="Calibri"/>
              </a:rPr>
              <a:t>wir</a:t>
            </a:r>
            <a:r>
              <a:rPr lang="en-GB" altLang="de-DE" sz="1600">
                <a:latin typeface="Calibri"/>
                <a:ea typeface="ＭＳ Ｐゴシック"/>
                <a:cs typeface="Calibri"/>
              </a:rPr>
              <a:t> die </a:t>
            </a:r>
            <a:r>
              <a:rPr lang="en-GB" altLang="de-DE" sz="1600" err="1">
                <a:latin typeface="Calibri"/>
                <a:ea typeface="ＭＳ Ｐゴシック"/>
                <a:cs typeface="Calibri"/>
              </a:rPr>
              <a:t>Notwendigkeit</a:t>
            </a:r>
            <a:r>
              <a:rPr lang="en-GB" altLang="de-DE" sz="1600">
                <a:latin typeface="Calibri"/>
                <a:ea typeface="ＭＳ Ｐゴシック"/>
                <a:cs typeface="Calibri"/>
              </a:rPr>
              <a:t> </a:t>
            </a:r>
            <a:r>
              <a:rPr lang="en-GB" altLang="de-DE" sz="1600" err="1">
                <a:latin typeface="Calibri"/>
                <a:ea typeface="ＭＳ Ｐゴシック"/>
                <a:cs typeface="Calibri"/>
              </a:rPr>
              <a:t>sehen</a:t>
            </a:r>
            <a:r>
              <a:rPr lang="en-GB" altLang="de-DE" sz="1600">
                <a:latin typeface="Calibri"/>
                <a:ea typeface="ＭＳ Ｐゴシック"/>
                <a:cs typeface="Calibri"/>
              </a:rPr>
              <a:t>, </a:t>
            </a:r>
            <a:r>
              <a:rPr lang="en-GB" altLang="de-DE" sz="1600" err="1">
                <a:latin typeface="Calibri"/>
                <a:ea typeface="ＭＳ Ｐゴシック"/>
                <a:cs typeface="Calibri"/>
              </a:rPr>
              <a:t>größere</a:t>
            </a:r>
            <a:r>
              <a:rPr lang="en-GB" altLang="de-DE" sz="1600">
                <a:latin typeface="Calibri"/>
                <a:ea typeface="ＭＳ Ｐゴシック"/>
                <a:cs typeface="Calibri"/>
              </a:rPr>
              <a:t> Gruppen </a:t>
            </a:r>
            <a:r>
              <a:rPr lang="en-GB" altLang="de-DE" sz="1600" err="1">
                <a:latin typeface="Calibri"/>
                <a:ea typeface="ＭＳ Ｐゴシック"/>
                <a:cs typeface="Calibri"/>
              </a:rPr>
              <a:t>aufzuteilen</a:t>
            </a:r>
            <a:r>
              <a:rPr lang="en-GB" altLang="de-DE" sz="1600">
                <a:latin typeface="Calibri"/>
                <a:ea typeface="ＭＳ Ｐゴシック"/>
                <a:cs typeface="Calibri"/>
              </a:rPr>
              <a:t>. Wir </a:t>
            </a:r>
            <a:r>
              <a:rPr lang="en-GB" altLang="de-DE" sz="1600" err="1">
                <a:latin typeface="Calibri"/>
                <a:ea typeface="ＭＳ Ｐゴシック"/>
                <a:cs typeface="Calibri"/>
              </a:rPr>
              <a:t>achten</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darauf</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Kinder, die </a:t>
            </a:r>
            <a:r>
              <a:rPr lang="en-GB" altLang="de-DE" sz="1600" err="1">
                <a:latin typeface="Calibri"/>
                <a:ea typeface="ＭＳ Ｐゴシック"/>
                <a:cs typeface="Calibri"/>
              </a:rPr>
              <a:t>ganz</a:t>
            </a:r>
            <a:r>
              <a:rPr lang="en-GB" altLang="de-DE" sz="1600">
                <a:latin typeface="Calibri"/>
                <a:ea typeface="ＭＳ Ｐゴシック"/>
                <a:cs typeface="Calibri"/>
              </a:rPr>
              <a:t> </a:t>
            </a:r>
            <a:r>
              <a:rPr lang="en-GB" altLang="de-DE" sz="1600" err="1">
                <a:latin typeface="Calibri"/>
                <a:ea typeface="ＭＳ Ｐゴシック"/>
                <a:cs typeface="Calibri"/>
              </a:rPr>
              <a:t>allein</a:t>
            </a:r>
            <a:r>
              <a:rPr lang="en-GB" altLang="de-DE" sz="1600">
                <a:latin typeface="Calibri"/>
                <a:ea typeface="ＭＳ Ｐゴシック"/>
                <a:cs typeface="Calibri"/>
              </a:rPr>
              <a:t> von </a:t>
            </a:r>
            <a:r>
              <a:rPr lang="en-GB" altLang="de-DE" sz="1600" err="1">
                <a:latin typeface="Calibri"/>
                <a:ea typeface="ＭＳ Ｐゴシック"/>
                <a:cs typeface="Calibri"/>
              </a:rPr>
              <a:t>einzelnen</a:t>
            </a:r>
            <a:r>
              <a:rPr lang="en-GB" altLang="de-DE" sz="1600">
                <a:latin typeface="Calibri"/>
                <a:ea typeface="ＭＳ Ｐゴシック"/>
                <a:cs typeface="Calibri"/>
              </a:rPr>
              <a:t> </a:t>
            </a:r>
            <a:r>
              <a:rPr lang="en-GB" altLang="de-DE" sz="1600" err="1">
                <a:latin typeface="Calibri"/>
                <a:ea typeface="ＭＳ Ｐゴシック"/>
                <a:cs typeface="Calibri"/>
              </a:rPr>
              <a:t>Grundschulen</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kommen</a:t>
            </a:r>
            <a:r>
              <a:rPr lang="en-GB" altLang="de-DE" sz="1600">
                <a:latin typeface="Calibri"/>
                <a:ea typeface="ＭＳ Ｐゴシック"/>
                <a:cs typeface="Calibri"/>
              </a:rPr>
              <a:t>, </a:t>
            </a:r>
            <a:r>
              <a:rPr lang="en-GB" altLang="de-DE" sz="1600" err="1">
                <a:latin typeface="Calibri"/>
                <a:ea typeface="ＭＳ Ｐゴシック"/>
                <a:cs typeface="Calibri"/>
              </a:rPr>
              <a:t>integriert</a:t>
            </a:r>
            <a:r>
              <a:rPr lang="en-GB" altLang="de-DE" sz="1600">
                <a:latin typeface="Calibri"/>
                <a:ea typeface="ＭＳ Ｐゴシック"/>
                <a:cs typeface="Calibri"/>
              </a:rPr>
              <a:t> </a:t>
            </a:r>
            <a:r>
              <a:rPr lang="en-GB" altLang="de-DE" sz="1600" err="1">
                <a:latin typeface="Calibri"/>
                <a:ea typeface="ＭＳ Ｐゴシック"/>
                <a:cs typeface="Calibri"/>
              </a:rPr>
              <a:t>werden</a:t>
            </a:r>
            <a:r>
              <a:rPr lang="en-GB" altLang="de-DE" sz="1600">
                <a:latin typeface="Calibri"/>
                <a:ea typeface="ＭＳ Ｐゴシック"/>
                <a:cs typeface="Calibri"/>
              </a:rPr>
              <a:t>, und dies </a:t>
            </a:r>
            <a:r>
              <a:rPr lang="en-GB" altLang="de-DE" sz="1600" err="1">
                <a:latin typeface="Calibri"/>
                <a:ea typeface="ＭＳ Ｐゴシック"/>
                <a:cs typeface="Calibri"/>
              </a:rPr>
              <a:t>gelingt</a:t>
            </a:r>
            <a:r>
              <a:rPr lang="en-GB" altLang="de-DE" sz="1600">
                <a:latin typeface="Calibri"/>
                <a:ea typeface="ＭＳ Ｐゴシック"/>
                <a:cs typeface="Calibri"/>
              </a:rPr>
              <a:t> </a:t>
            </a:r>
            <a:r>
              <a:rPr lang="en-GB" altLang="de-DE" sz="1600" err="1">
                <a:latin typeface="Calibri"/>
                <a:ea typeface="ＭＳ Ｐゴシック"/>
                <a:cs typeface="Calibri"/>
              </a:rPr>
              <a:t>viel</a:t>
            </a:r>
            <a:r>
              <a:rPr lang="en-GB" altLang="de-DE" sz="1600">
                <a:latin typeface="Calibri"/>
                <a:ea typeface="ＭＳ Ｐゴシック"/>
                <a:cs typeface="Calibri"/>
              </a:rPr>
              <a:t> </a:t>
            </a:r>
            <a:r>
              <a:rPr lang="en-GB" altLang="de-DE" sz="1600" err="1">
                <a:latin typeface="Calibri"/>
                <a:ea typeface="ＭＳ Ｐゴシック"/>
                <a:cs typeface="Calibri"/>
              </a:rPr>
              <a:t>besser</a:t>
            </a:r>
            <a:r>
              <a:rPr lang="en-GB" altLang="de-DE" sz="1600">
                <a:latin typeface="Calibri"/>
                <a:ea typeface="ＭＳ Ｐゴシック"/>
                <a:cs typeface="Calibri"/>
              </a:rPr>
              <a:t>, </a:t>
            </a:r>
            <a:r>
              <a:rPr lang="en-GB" altLang="de-DE" sz="1600" err="1">
                <a:latin typeface="Calibri"/>
                <a:ea typeface="ＭＳ Ｐゴシック"/>
                <a:cs typeface="Calibri"/>
              </a:rPr>
              <a:t>wenn</a:t>
            </a:r>
            <a:r>
              <a:rPr lang="en-GB" altLang="de-DE" sz="1600">
                <a:latin typeface="Calibri"/>
                <a:ea typeface="ＭＳ Ｐゴシック"/>
                <a:cs typeface="Calibri"/>
              </a:rPr>
              <a:t> für </a:t>
            </a:r>
            <a:r>
              <a:rPr lang="en-GB" altLang="de-DE" sz="1600" err="1">
                <a:latin typeface="Calibri"/>
                <a:ea typeface="ＭＳ Ｐゴシック"/>
                <a:cs typeface="Calibri"/>
              </a:rPr>
              <a:t>viele</a:t>
            </a:r>
            <a:r>
              <a:rPr lang="en-GB" altLang="de-DE" sz="1600">
                <a:latin typeface="Calibri"/>
                <a:ea typeface="ＭＳ Ｐゴシック"/>
                <a:cs typeface="Calibri"/>
              </a:rPr>
              <a:t> Kinder </a:t>
            </a:r>
            <a:r>
              <a:rPr lang="en-GB" altLang="de-DE" sz="1600" err="1">
                <a:latin typeface="Calibri"/>
                <a:ea typeface="ＭＳ Ｐゴシック"/>
                <a:cs typeface="Calibri"/>
              </a:rPr>
              <a:t>ein</a:t>
            </a:r>
            <a:r>
              <a:rPr lang="en-GB" altLang="de-DE" sz="1600">
                <a:latin typeface="Calibri"/>
                <a:ea typeface="ＭＳ Ｐゴシック"/>
                <a:cs typeface="Calibri"/>
              </a:rPr>
              <a:t> </a:t>
            </a:r>
            <a:r>
              <a:rPr lang="en-GB" altLang="de-DE" sz="1600" err="1">
                <a:latin typeface="Calibri"/>
                <a:ea typeface="ＭＳ Ｐゴシック"/>
                <a:cs typeface="Calibri"/>
              </a:rPr>
              <a:t>Neuanfang</a:t>
            </a:r>
            <a:r>
              <a:rPr lang="en-GB" altLang="de-DE" sz="1600">
                <a:latin typeface="Calibri"/>
                <a:ea typeface="ＭＳ Ｐゴシック"/>
                <a:cs typeface="Calibri"/>
              </a:rPr>
              <a:t> </a:t>
            </a:r>
            <a:r>
              <a:rPr lang="en-GB" altLang="de-DE" sz="1600" err="1">
                <a:latin typeface="Calibri"/>
                <a:ea typeface="ＭＳ Ｐゴシック"/>
                <a:cs typeface="Calibri"/>
              </a:rPr>
              <a:t>ansteht</a:t>
            </a:r>
            <a:r>
              <a:rPr lang="en-GB" altLang="de-DE" sz="1600">
                <a:latin typeface="Calibri"/>
                <a:ea typeface="ＭＳ Ｐゴシック"/>
                <a:cs typeface="Calibri"/>
              </a:rPr>
              <a:t>. </a:t>
            </a:r>
            <a:r>
              <a:rPr lang="en-GB" altLang="de-DE" sz="1600" err="1">
                <a:latin typeface="Calibri"/>
                <a:ea typeface="ＭＳ Ｐゴシック"/>
                <a:cs typeface="Calibri"/>
              </a:rPr>
              <a:t>Ebenfalls</a:t>
            </a:r>
            <a:r>
              <a:rPr lang="en-GB" altLang="de-DE" sz="1600">
                <a:latin typeface="Calibri"/>
                <a:ea typeface="ＭＳ Ｐゴシック"/>
                <a:cs typeface="Calibri"/>
              </a:rPr>
              <a:t> </a:t>
            </a:r>
            <a:r>
              <a:rPr lang="en-GB" altLang="de-DE" sz="1600" err="1">
                <a:latin typeface="Calibri"/>
                <a:ea typeface="ＭＳ Ｐゴシック"/>
                <a:cs typeface="Calibri"/>
              </a:rPr>
              <a:t>achten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darauf</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Kinder </a:t>
            </a:r>
            <a:r>
              <a:rPr lang="en-GB" altLang="de-DE" sz="1600" err="1">
                <a:latin typeface="Calibri"/>
                <a:ea typeface="ＭＳ Ｐゴシック"/>
                <a:cs typeface="Calibri"/>
              </a:rPr>
              <a:t>aus</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gleichen</a:t>
            </a:r>
            <a:r>
              <a:rPr lang="en-GB" altLang="de-DE" sz="1600">
                <a:latin typeface="Calibri"/>
                <a:ea typeface="ＭＳ Ｐゴシック"/>
                <a:cs typeface="Calibri"/>
              </a:rPr>
              <a:t> </a:t>
            </a:r>
            <a:r>
              <a:rPr lang="en-GB" altLang="de-DE" sz="1600" err="1">
                <a:latin typeface="Calibri"/>
                <a:ea typeface="ＭＳ Ｐゴシック"/>
                <a:cs typeface="Calibri"/>
              </a:rPr>
              <a:t>Veedel</a:t>
            </a:r>
            <a:r>
              <a:rPr lang="en-GB" altLang="de-DE" sz="1600">
                <a:latin typeface="Calibri"/>
                <a:ea typeface="ＭＳ Ｐゴシック"/>
                <a:cs typeface="Calibri"/>
              </a:rPr>
              <a:t> in </a:t>
            </a:r>
            <a:r>
              <a:rPr lang="en-GB" altLang="de-DE" sz="1600" err="1">
                <a:latin typeface="Calibri"/>
                <a:ea typeface="ＭＳ Ｐゴシック"/>
                <a:cs typeface="Calibri"/>
              </a:rPr>
              <a:t>eine</a:t>
            </a:r>
            <a:r>
              <a:rPr lang="en-GB" altLang="de-DE" sz="1600">
                <a:latin typeface="Calibri"/>
                <a:ea typeface="ＭＳ Ｐゴシック"/>
                <a:cs typeface="Calibri"/>
              </a:rPr>
              <a:t> Klasse </a:t>
            </a:r>
            <a:r>
              <a:rPr lang="en-GB" altLang="de-DE" sz="1600" err="1">
                <a:latin typeface="Calibri"/>
                <a:ea typeface="ＭＳ Ｐゴシック"/>
                <a:cs typeface="Calibri"/>
              </a:rPr>
              <a:t>kommen</a:t>
            </a:r>
            <a:r>
              <a:rPr lang="en-GB" altLang="de-DE" sz="1600">
                <a:latin typeface="Calibri"/>
                <a:ea typeface="ＭＳ Ｐゴシック"/>
                <a:cs typeface="Calibri"/>
              </a:rPr>
              <a:t>.</a:t>
            </a:r>
            <a:endParaRPr lang="de-DE">
              <a:latin typeface="Calibri"/>
              <a:ea typeface="ＭＳ Ｐゴシック"/>
              <a:cs typeface="Calibri"/>
            </a:endParaRPr>
          </a:p>
          <a:p>
            <a:pPr marL="0" indent="-340995" eaLnBrk="1" hangingPunct="1">
              <a:lnSpc>
                <a:spcPct val="100000"/>
              </a:lnSpc>
              <a:spcBef>
                <a:spcPts val="0"/>
              </a:spcBef>
              <a:buFont typeface="Arial" panose="020B0604020202020204" pitchFamily="34" charset="0"/>
              <a:buNone/>
              <a:defRPr/>
            </a:pPr>
            <a:endParaRPr lang="en-GB" altLang="de-DE" sz="1600">
              <a:cs typeface="Calibri" panose="020F0502020204030204" pitchFamily="34" charset="0"/>
            </a:endParaRPr>
          </a:p>
          <a:p>
            <a:pPr marL="0" indent="-340995" eaLnBrk="1" hangingPunct="1">
              <a:lnSpc>
                <a:spcPct val="100000"/>
              </a:lnSpc>
              <a:spcBef>
                <a:spcPts val="0"/>
              </a:spcBef>
              <a:buFont typeface="Arial" panose="020B0604020202020204" pitchFamily="34" charset="0"/>
              <a:buNone/>
              <a:defRPr/>
            </a:pPr>
            <a:r>
              <a:rPr lang="en-GB" altLang="de-DE" sz="1600">
                <a:latin typeface="Calibri"/>
                <a:ea typeface="ＭＳ Ｐゴシック"/>
                <a:cs typeface="Calibri"/>
              </a:rPr>
              <a:t>Wenn die </a:t>
            </a:r>
            <a:r>
              <a:rPr lang="en-GB" altLang="de-DE" sz="1600" err="1">
                <a:latin typeface="Calibri"/>
                <a:ea typeface="ＭＳ Ｐゴシック"/>
                <a:cs typeface="Calibri"/>
              </a:rPr>
              <a:t>Familien</a:t>
            </a:r>
            <a:r>
              <a:rPr lang="en-GB" altLang="de-DE" sz="1600">
                <a:latin typeface="Calibri"/>
                <a:ea typeface="ＭＳ Ｐゴシック"/>
                <a:cs typeface="Calibri"/>
              </a:rPr>
              <a:t> auf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Anmeldeformular</a:t>
            </a:r>
            <a:r>
              <a:rPr lang="en-GB" altLang="de-DE" sz="1600">
                <a:latin typeface="Calibri"/>
                <a:ea typeface="ＭＳ Ｐゴシック"/>
                <a:cs typeface="Calibri"/>
              </a:rPr>
              <a:t> </a:t>
            </a:r>
            <a:r>
              <a:rPr lang="en-GB" altLang="de-DE" sz="1600" err="1">
                <a:latin typeface="Calibri"/>
                <a:ea typeface="ＭＳ Ｐゴシック"/>
                <a:cs typeface="Calibri"/>
              </a:rPr>
              <a:t>keine</a:t>
            </a:r>
            <a:r>
              <a:rPr lang="en-GB" altLang="de-DE" sz="1600">
                <a:latin typeface="Calibri"/>
                <a:ea typeface="ＭＳ Ｐゴシック"/>
                <a:cs typeface="Calibri"/>
              </a:rPr>
              <a:t> </a:t>
            </a:r>
            <a:r>
              <a:rPr lang="en-GB" altLang="de-DE" sz="1600" err="1">
                <a:latin typeface="Calibri"/>
                <a:ea typeface="ＭＳ Ｐゴシック"/>
                <a:cs typeface="Calibri"/>
              </a:rPr>
              <a:t>Wünsche</a:t>
            </a:r>
            <a:r>
              <a:rPr lang="en-GB" altLang="de-DE" sz="1600">
                <a:latin typeface="Calibri"/>
                <a:ea typeface="ＭＳ Ｐゴシック"/>
                <a:cs typeface="Calibri"/>
              </a:rPr>
              <a:t> </a:t>
            </a:r>
            <a:r>
              <a:rPr lang="en-GB" altLang="de-DE" sz="1600" err="1">
                <a:latin typeface="Calibri"/>
                <a:ea typeface="ＭＳ Ｐゴシック"/>
                <a:cs typeface="Calibri"/>
              </a:rPr>
              <a:t>zur</a:t>
            </a:r>
            <a:r>
              <a:rPr lang="en-GB" altLang="de-DE" sz="1600">
                <a:latin typeface="Calibri"/>
                <a:ea typeface="ＭＳ Ｐゴシック"/>
                <a:cs typeface="Calibri"/>
              </a:rPr>
              <a:t> </a:t>
            </a:r>
            <a:r>
              <a:rPr lang="en-GB" altLang="de-DE" sz="1600" err="1">
                <a:latin typeface="Calibri"/>
                <a:ea typeface="ＭＳ Ｐゴシック"/>
                <a:cs typeface="Calibri"/>
              </a:rPr>
              <a:t>Klassenbildung</a:t>
            </a:r>
            <a:r>
              <a:rPr lang="en-GB" altLang="de-DE" sz="1600">
                <a:latin typeface="Calibri"/>
                <a:ea typeface="ＭＳ Ｐゴシック"/>
                <a:cs typeface="Calibri"/>
              </a:rPr>
              <a:t> </a:t>
            </a:r>
            <a:r>
              <a:rPr lang="en-GB" altLang="de-DE" sz="1600" err="1">
                <a:latin typeface="Calibri"/>
                <a:ea typeface="ＭＳ Ｐゴシック"/>
                <a:cs typeface="Calibri"/>
              </a:rPr>
              <a:t>angeben</a:t>
            </a:r>
            <a:r>
              <a:rPr lang="en-GB" altLang="de-DE" sz="1600">
                <a:latin typeface="Calibri"/>
                <a:ea typeface="ＭＳ Ｐゴシック"/>
                <a:cs typeface="Calibri"/>
              </a:rPr>
              <a:t>, </a:t>
            </a:r>
            <a:r>
              <a:rPr lang="en-GB" altLang="de-DE" sz="1600" err="1">
                <a:latin typeface="Calibri"/>
                <a:ea typeface="ＭＳ Ｐゴシック"/>
                <a:cs typeface="Calibri"/>
              </a:rPr>
              <a:t>gehen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davon</a:t>
            </a:r>
            <a:r>
              <a:rPr lang="en-GB" altLang="de-DE" sz="1600">
                <a:latin typeface="Calibri"/>
                <a:ea typeface="ＭＳ Ｐゴシック"/>
                <a:cs typeface="Calibri"/>
              </a:rPr>
              <a:t> </a:t>
            </a:r>
            <a:r>
              <a:rPr lang="en-GB" altLang="de-DE" sz="1600" err="1">
                <a:latin typeface="Calibri"/>
                <a:ea typeface="ＭＳ Ｐゴシック"/>
                <a:cs typeface="Calibri"/>
              </a:rPr>
              <a:t>aus</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Sie die </a:t>
            </a:r>
            <a:r>
              <a:rPr lang="en-GB" altLang="de-DE" sz="1600" err="1">
                <a:latin typeface="Calibri"/>
                <a:ea typeface="ＭＳ Ｐゴシック"/>
                <a:cs typeface="Calibri"/>
              </a:rPr>
              <a:t>Zuteilung</a:t>
            </a:r>
            <a:r>
              <a:rPr lang="en-GB" altLang="de-DE" sz="1600">
                <a:latin typeface="Calibri"/>
                <a:ea typeface="ＭＳ Ｐゴシック"/>
                <a:cs typeface="Calibri"/>
              </a:rPr>
              <a:t> des </a:t>
            </a:r>
            <a:r>
              <a:rPr lang="en-GB" altLang="de-DE" sz="1600" err="1">
                <a:latin typeface="Calibri"/>
                <a:ea typeface="ＭＳ Ｐゴシック"/>
                <a:cs typeface="Calibri"/>
              </a:rPr>
              <a:t>Kindes</a:t>
            </a:r>
            <a:r>
              <a:rPr lang="en-GB" altLang="de-DE" sz="1600">
                <a:latin typeface="Calibri"/>
                <a:ea typeface="ＭＳ Ｐゴシック"/>
                <a:cs typeface="Calibri"/>
              </a:rPr>
              <a:t> in </a:t>
            </a:r>
            <a:r>
              <a:rPr lang="en-GB" altLang="de-DE" sz="1600" err="1">
                <a:latin typeface="Calibri"/>
                <a:ea typeface="ＭＳ Ｐゴシック"/>
                <a:cs typeface="Calibri"/>
              </a:rPr>
              <a:t>eine</a:t>
            </a:r>
            <a:r>
              <a:rPr lang="en-GB" altLang="de-DE" sz="1600">
                <a:latin typeface="Calibri"/>
                <a:ea typeface="ＭＳ Ｐゴシック"/>
                <a:cs typeface="Calibri"/>
              </a:rPr>
              <a:t> Klasse </a:t>
            </a:r>
            <a:r>
              <a:rPr lang="en-GB" altLang="de-DE" sz="1600" err="1">
                <a:latin typeface="Calibri"/>
                <a:ea typeface="ＭＳ Ｐゴシック"/>
                <a:cs typeface="Calibri"/>
              </a:rPr>
              <a:t>komplett</a:t>
            </a:r>
            <a:r>
              <a:rPr lang="en-GB" altLang="de-DE" sz="1600">
                <a:latin typeface="Calibri"/>
                <a:ea typeface="ＭＳ Ｐゴシック"/>
                <a:cs typeface="Calibri"/>
              </a:rPr>
              <a:t> der Schule </a:t>
            </a:r>
            <a:r>
              <a:rPr lang="en-GB" altLang="de-DE" sz="1600" err="1">
                <a:latin typeface="Calibri"/>
                <a:ea typeface="ＭＳ Ｐゴシック"/>
                <a:cs typeface="Calibri"/>
              </a:rPr>
              <a:t>anvertrauen</a:t>
            </a:r>
            <a:r>
              <a:rPr lang="en-GB" altLang="de-DE" sz="1600">
                <a:latin typeface="Calibri"/>
                <a:ea typeface="ＭＳ Ｐゴシック"/>
                <a:cs typeface="Calibri"/>
              </a:rPr>
              <a:t>. Bitte </a:t>
            </a:r>
            <a:r>
              <a:rPr lang="en-GB" altLang="de-DE" sz="1600" err="1">
                <a:latin typeface="Calibri"/>
                <a:ea typeface="ＭＳ Ｐゴシック"/>
                <a:cs typeface="Calibri"/>
              </a:rPr>
              <a:t>haben</a:t>
            </a:r>
            <a:r>
              <a:rPr lang="en-GB" altLang="de-DE" sz="1600">
                <a:latin typeface="Calibri"/>
                <a:ea typeface="ＭＳ Ｐゴシック"/>
                <a:cs typeface="Calibri"/>
              </a:rPr>
              <a:t> Sie </a:t>
            </a:r>
            <a:r>
              <a:rPr lang="en-GB" altLang="de-DE" sz="1600" err="1">
                <a:latin typeface="Calibri"/>
                <a:ea typeface="ＭＳ Ｐゴシック"/>
                <a:cs typeface="Calibri"/>
              </a:rPr>
              <a:t>Verständnis</a:t>
            </a:r>
            <a:r>
              <a:rPr lang="en-GB" altLang="de-DE" sz="1600">
                <a:latin typeface="Calibri"/>
                <a:ea typeface="ＭＳ Ｐゴシック"/>
                <a:cs typeface="Calibri"/>
              </a:rPr>
              <a:t> </a:t>
            </a:r>
            <a:r>
              <a:rPr lang="en-GB" altLang="de-DE" sz="1600" err="1">
                <a:latin typeface="Calibri"/>
                <a:ea typeface="ＭＳ Ｐゴシック"/>
                <a:cs typeface="Calibri"/>
              </a:rPr>
              <a:t>dafür</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auf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Kennenlernabend</a:t>
            </a:r>
            <a:r>
              <a:rPr lang="en-GB" altLang="de-DE" sz="1600">
                <a:latin typeface="Calibri"/>
                <a:ea typeface="ＭＳ Ｐゴシック"/>
                <a:cs typeface="Calibri"/>
              </a:rPr>
              <a:t> </a:t>
            </a:r>
            <a:r>
              <a:rPr lang="en-GB" altLang="de-DE" sz="1600" err="1">
                <a:latin typeface="Calibri"/>
                <a:ea typeface="ＭＳ Ｐゴシック"/>
                <a:cs typeface="Calibri"/>
              </a:rPr>
              <a:t>kurz</a:t>
            </a:r>
            <a:r>
              <a:rPr lang="en-GB" altLang="de-DE" sz="1600">
                <a:latin typeface="Calibri"/>
                <a:ea typeface="ＭＳ Ｐゴシック"/>
                <a:cs typeface="Calibri"/>
              </a:rPr>
              <a:t> </a:t>
            </a:r>
            <a:r>
              <a:rPr lang="en-GB" altLang="de-DE" sz="1600" err="1">
                <a:latin typeface="Calibri"/>
                <a:ea typeface="ＭＳ Ｐゴシック"/>
                <a:cs typeface="Calibri"/>
              </a:rPr>
              <a:t>vor</a:t>
            </a:r>
            <a:r>
              <a:rPr lang="en-GB" altLang="de-DE" sz="1600">
                <a:latin typeface="Calibri"/>
                <a:ea typeface="ＭＳ Ｐゴシック"/>
                <a:cs typeface="Calibri"/>
              </a:rPr>
              <a:t> den </a:t>
            </a:r>
            <a:r>
              <a:rPr lang="en-GB" altLang="de-DE" sz="1600" err="1">
                <a:latin typeface="Calibri"/>
                <a:ea typeface="ＭＳ Ｐゴシック"/>
                <a:cs typeface="Calibri"/>
              </a:rPr>
              <a:t>Sommerferien</a:t>
            </a:r>
            <a:r>
              <a:rPr lang="en-GB" altLang="de-DE" sz="1600">
                <a:latin typeface="Calibri"/>
                <a:ea typeface="ＭＳ Ｐゴシック"/>
                <a:cs typeface="Calibri"/>
              </a:rPr>
              <a:t> </a:t>
            </a:r>
            <a:r>
              <a:rPr lang="en-GB" altLang="de-DE" sz="1600" err="1">
                <a:latin typeface="Calibri"/>
                <a:ea typeface="ＭＳ Ｐゴシック"/>
                <a:cs typeface="Calibri"/>
              </a:rPr>
              <a:t>keine</a:t>
            </a:r>
            <a:r>
              <a:rPr lang="en-GB" altLang="de-DE" sz="1600">
                <a:latin typeface="Calibri"/>
                <a:ea typeface="ＭＳ Ｐゴシック"/>
                <a:cs typeface="Calibri"/>
              </a:rPr>
              <a:t> </a:t>
            </a:r>
            <a:r>
              <a:rPr lang="en-GB" altLang="de-DE" sz="1600" err="1">
                <a:latin typeface="Calibri"/>
                <a:ea typeface="ＭＳ Ｐゴシック"/>
                <a:cs typeface="Calibri"/>
              </a:rPr>
              <a:t>Änderungen</a:t>
            </a:r>
            <a:r>
              <a:rPr lang="en-GB" altLang="de-DE" sz="1600">
                <a:latin typeface="Calibri"/>
                <a:ea typeface="ＭＳ Ｐゴシック"/>
                <a:cs typeface="Calibri"/>
              </a:rPr>
              <a:t> in der </a:t>
            </a:r>
            <a:r>
              <a:rPr lang="en-GB" altLang="de-DE" sz="1600" err="1">
                <a:latin typeface="Calibri"/>
                <a:ea typeface="ＭＳ Ｐゴシック"/>
                <a:cs typeface="Calibri"/>
              </a:rPr>
              <a:t>Klassenzusammensetzung</a:t>
            </a:r>
            <a:r>
              <a:rPr lang="en-GB" altLang="de-DE" sz="1600">
                <a:latin typeface="Calibri"/>
                <a:ea typeface="ＭＳ Ｐゴシック"/>
                <a:cs typeface="Calibri"/>
              </a:rPr>
              <a:t> </a:t>
            </a:r>
            <a:r>
              <a:rPr lang="en-GB" altLang="de-DE" sz="1600" err="1">
                <a:latin typeface="Calibri"/>
                <a:ea typeface="ＭＳ Ｐゴシック"/>
                <a:cs typeface="Calibri"/>
              </a:rPr>
              <a:t>mehr</a:t>
            </a:r>
            <a:r>
              <a:rPr lang="en-GB" altLang="de-DE" sz="1600">
                <a:latin typeface="Calibri"/>
                <a:ea typeface="ＭＳ Ｐゴシック"/>
                <a:cs typeface="Calibri"/>
              </a:rPr>
              <a:t> </a:t>
            </a:r>
            <a:r>
              <a:rPr lang="en-GB" altLang="de-DE" sz="1600" err="1">
                <a:latin typeface="Calibri"/>
                <a:ea typeface="ＭＳ Ｐゴシック"/>
                <a:cs typeface="Calibri"/>
              </a:rPr>
              <a:t>möglich</a:t>
            </a:r>
            <a:r>
              <a:rPr lang="en-GB" altLang="de-DE" sz="1600">
                <a:latin typeface="Calibri"/>
                <a:ea typeface="ＭＳ Ｐゴシック"/>
                <a:cs typeface="Calibri"/>
              </a:rPr>
              <a:t> </a:t>
            </a:r>
            <a:r>
              <a:rPr lang="en-GB" altLang="de-DE" sz="1600" err="1">
                <a:latin typeface="Calibri"/>
                <a:ea typeface="ＭＳ Ｐゴシック"/>
                <a:cs typeface="Calibri"/>
              </a:rPr>
              <a:t>sind</a:t>
            </a:r>
            <a:r>
              <a:rPr lang="en-GB" altLang="de-DE" sz="1600">
                <a:latin typeface="Calibri"/>
                <a:ea typeface="ＭＳ Ｐゴシック"/>
                <a:cs typeface="Calibri"/>
              </a:rPr>
              <a:t> und </a:t>
            </a:r>
            <a:r>
              <a:rPr lang="en-GB" altLang="de-DE" sz="1600" err="1">
                <a:latin typeface="Calibri"/>
                <a:ea typeface="ＭＳ Ｐゴシック"/>
                <a:cs typeface="Calibri"/>
              </a:rPr>
              <a:t>bedenken</a:t>
            </a:r>
            <a:r>
              <a:rPr lang="en-GB" altLang="de-DE" sz="1600">
                <a:latin typeface="Calibri"/>
                <a:ea typeface="ＭＳ Ｐゴシック"/>
                <a:cs typeface="Calibri"/>
              </a:rPr>
              <a:t> Sie bitte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Kinder, die </a:t>
            </a:r>
            <a:r>
              <a:rPr lang="en-GB" altLang="de-DE" sz="1600" err="1">
                <a:latin typeface="Calibri"/>
                <a:ea typeface="ＭＳ Ｐゴシック"/>
                <a:cs typeface="Calibri"/>
              </a:rPr>
              <a:t>sehr</a:t>
            </a:r>
            <a:r>
              <a:rPr lang="en-GB" altLang="de-DE" sz="1600">
                <a:latin typeface="Calibri"/>
                <a:ea typeface="ＭＳ Ｐゴシック"/>
                <a:cs typeface="Calibri"/>
              </a:rPr>
              <a:t> gut </a:t>
            </a:r>
            <a:r>
              <a:rPr lang="en-GB" altLang="de-DE" sz="1600" err="1">
                <a:latin typeface="Calibri"/>
                <a:ea typeface="ＭＳ Ｐゴシック"/>
                <a:cs typeface="Calibri"/>
              </a:rPr>
              <a:t>befreundet</a:t>
            </a:r>
            <a:r>
              <a:rPr lang="en-GB" altLang="de-DE" sz="1600">
                <a:latin typeface="Calibri"/>
                <a:ea typeface="ＭＳ Ｐゴシック"/>
                <a:cs typeface="Calibri"/>
              </a:rPr>
              <a:t> </a:t>
            </a:r>
            <a:r>
              <a:rPr lang="en-GB" altLang="de-DE" sz="1600" err="1">
                <a:latin typeface="Calibri"/>
                <a:ea typeface="ＭＳ Ｐゴシック"/>
                <a:cs typeface="Calibri"/>
              </a:rPr>
              <a:t>sind</a:t>
            </a:r>
            <a:r>
              <a:rPr lang="en-GB" altLang="de-DE" sz="1600">
                <a:latin typeface="Calibri"/>
                <a:ea typeface="ＭＳ Ｐゴシック"/>
                <a:cs typeface="Calibri"/>
              </a:rPr>
              <a:t> und </a:t>
            </a:r>
            <a:r>
              <a:rPr lang="en-GB" altLang="de-DE" sz="1600" err="1">
                <a:latin typeface="Calibri"/>
                <a:ea typeface="ＭＳ Ｐゴシック"/>
                <a:cs typeface="Calibri"/>
              </a:rPr>
              <a:t>waren</a:t>
            </a:r>
            <a:r>
              <a:rPr lang="en-GB" altLang="de-DE" sz="1600">
                <a:latin typeface="Calibri"/>
                <a:ea typeface="ＭＳ Ｐゴシック"/>
                <a:cs typeface="Calibri"/>
              </a:rPr>
              <a:t>, </a:t>
            </a:r>
            <a:r>
              <a:rPr lang="en-GB" altLang="de-DE" sz="1600" err="1">
                <a:latin typeface="Calibri"/>
                <a:ea typeface="ＭＳ Ｐゴシック"/>
                <a:cs typeface="Calibri"/>
              </a:rPr>
              <a:t>sich</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weiterhin</a:t>
            </a:r>
            <a:r>
              <a:rPr lang="en-GB" altLang="de-DE" sz="1600">
                <a:latin typeface="Calibri"/>
                <a:ea typeface="ＭＳ Ｐゴシック"/>
                <a:cs typeface="Calibri"/>
              </a:rPr>
              <a:t> </a:t>
            </a:r>
            <a:r>
              <a:rPr lang="en-GB" altLang="de-DE" sz="1600" err="1">
                <a:latin typeface="Calibri"/>
                <a:ea typeface="ＭＳ Ｐゴシック"/>
                <a:cs typeface="Calibri"/>
              </a:rPr>
              <a:t>sehr</a:t>
            </a:r>
            <a:r>
              <a:rPr lang="en-GB" altLang="de-DE" sz="1600">
                <a:latin typeface="Calibri"/>
                <a:ea typeface="ＭＳ Ｐゴシック"/>
                <a:cs typeface="Calibri"/>
              </a:rPr>
              <a:t> </a:t>
            </a:r>
            <a:r>
              <a:rPr lang="en-GB" altLang="de-DE" sz="1600" err="1">
                <a:latin typeface="Calibri"/>
                <a:ea typeface="ＭＳ Ｐゴシック"/>
                <a:cs typeface="Calibri"/>
              </a:rPr>
              <a:t>viel</a:t>
            </a:r>
            <a:r>
              <a:rPr lang="en-GB" altLang="de-DE" sz="1600">
                <a:latin typeface="Calibri"/>
                <a:ea typeface="ＭＳ Ｐゴシック"/>
                <a:cs typeface="Calibri"/>
              </a:rPr>
              <a:t> </a:t>
            </a:r>
            <a:r>
              <a:rPr lang="en-GB" altLang="de-DE" sz="1600" err="1">
                <a:latin typeface="Calibri"/>
                <a:ea typeface="ＭＳ Ｐゴシック"/>
                <a:cs typeface="Calibri"/>
              </a:rPr>
              <a:t>sehen</a:t>
            </a:r>
            <a:r>
              <a:rPr lang="en-GB" altLang="de-DE" sz="1600">
                <a:latin typeface="Calibri"/>
                <a:ea typeface="ＭＳ Ｐゴシック"/>
                <a:cs typeface="Calibri"/>
              </a:rPr>
              <a:t> </a:t>
            </a:r>
            <a:r>
              <a:rPr lang="en-GB" altLang="de-DE" sz="1600" err="1">
                <a:latin typeface="Calibri"/>
                <a:ea typeface="ＭＳ Ｐゴシック"/>
                <a:cs typeface="Calibri"/>
              </a:rPr>
              <a:t>werden</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wenn</a:t>
            </a:r>
            <a:r>
              <a:rPr lang="en-GB" altLang="de-DE" sz="1600">
                <a:latin typeface="Calibri"/>
                <a:ea typeface="ＭＳ Ｐゴシック"/>
                <a:cs typeface="Calibri"/>
              </a:rPr>
              <a:t> </a:t>
            </a:r>
            <a:r>
              <a:rPr lang="en-GB" altLang="de-DE" sz="1600" err="1">
                <a:latin typeface="Calibri"/>
                <a:ea typeface="ＭＳ Ｐゴシック"/>
                <a:cs typeface="Calibri"/>
              </a:rPr>
              <a:t>sie</a:t>
            </a:r>
            <a:r>
              <a:rPr lang="en-GB" altLang="de-DE" sz="1600">
                <a:latin typeface="Calibri"/>
                <a:ea typeface="ＭＳ Ｐゴシック"/>
                <a:cs typeface="Calibri"/>
              </a:rPr>
              <a:t> in </a:t>
            </a:r>
            <a:r>
              <a:rPr lang="en-GB" altLang="de-DE" sz="1600" err="1">
                <a:latin typeface="Calibri"/>
                <a:ea typeface="ＭＳ Ｐゴシック"/>
                <a:cs typeface="Calibri"/>
              </a:rPr>
              <a:t>unterschiedlichen</a:t>
            </a:r>
            <a:r>
              <a:rPr lang="en-GB" altLang="de-DE" sz="1600">
                <a:latin typeface="Calibri"/>
                <a:ea typeface="ＭＳ Ｐゴシック"/>
                <a:cs typeface="Calibri"/>
              </a:rPr>
              <a:t> Klassen </a:t>
            </a:r>
            <a:r>
              <a:rPr lang="en-GB" altLang="de-DE" sz="1600" err="1">
                <a:latin typeface="Calibri"/>
                <a:ea typeface="ＭＳ Ｐゴシック"/>
                <a:cs typeface="Calibri"/>
              </a:rPr>
              <a:t>sind</a:t>
            </a:r>
            <a:r>
              <a:rPr lang="en-GB" altLang="de-DE" sz="1600">
                <a:latin typeface="Calibri"/>
                <a:ea typeface="ＭＳ Ｐゴシック"/>
                <a:cs typeface="Calibri"/>
              </a:rPr>
              <a:t>, </a:t>
            </a:r>
            <a:r>
              <a:rPr lang="en-GB" altLang="de-DE" sz="1600" err="1">
                <a:latin typeface="Calibri"/>
                <a:ea typeface="ＭＳ Ｐゴシック"/>
                <a:cs typeface="Calibri"/>
              </a:rPr>
              <a:t>z.B.</a:t>
            </a:r>
            <a:r>
              <a:rPr lang="en-GB" altLang="de-DE" sz="1600">
                <a:latin typeface="Calibri"/>
                <a:ea typeface="ＭＳ Ｐゴシック"/>
                <a:cs typeface="Calibri"/>
              </a:rPr>
              <a:t> in den </a:t>
            </a:r>
            <a:r>
              <a:rPr lang="en-GB" altLang="de-DE" sz="1600" err="1">
                <a:latin typeface="Calibri"/>
                <a:ea typeface="ＭＳ Ｐゴシック"/>
                <a:cs typeface="Calibri"/>
              </a:rPr>
              <a:t>Pausen</a:t>
            </a:r>
            <a:r>
              <a:rPr lang="en-GB" altLang="de-DE" sz="1600">
                <a:latin typeface="Calibri"/>
                <a:ea typeface="ＭＳ Ｐゴシック"/>
                <a:cs typeface="Calibri"/>
              </a:rPr>
              <a:t>, </a:t>
            </a:r>
            <a:r>
              <a:rPr lang="en-GB" altLang="de-DE" sz="1600" err="1">
                <a:latin typeface="Calibri"/>
                <a:ea typeface="ＭＳ Ｐゴシック"/>
                <a:cs typeface="Calibri"/>
              </a:rPr>
              <a:t>im</a:t>
            </a:r>
            <a:r>
              <a:rPr lang="en-GB" altLang="de-DE" sz="1600">
                <a:latin typeface="Calibri"/>
                <a:ea typeface="ＭＳ Ｐゴシック"/>
                <a:cs typeface="Calibri"/>
              </a:rPr>
              <a:t> Monte-Café, </a:t>
            </a:r>
            <a:r>
              <a:rPr lang="en-GB" altLang="de-DE" sz="1600" err="1">
                <a:latin typeface="Calibri"/>
                <a:ea typeface="ＭＳ Ｐゴシック"/>
                <a:cs typeface="Calibri"/>
              </a:rPr>
              <a:t>vielleicht</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auf der </a:t>
            </a:r>
            <a:r>
              <a:rPr lang="en-GB" altLang="de-DE" sz="1600" err="1">
                <a:latin typeface="Calibri"/>
                <a:ea typeface="ＭＳ Ｐゴシック"/>
                <a:cs typeface="Calibri"/>
              </a:rPr>
              <a:t>Klassenfahrt</a:t>
            </a:r>
            <a:r>
              <a:rPr lang="en-GB" altLang="de-DE" sz="1600">
                <a:latin typeface="Calibri"/>
                <a:ea typeface="ＭＳ Ｐゴシック"/>
                <a:cs typeface="Calibri"/>
              </a:rPr>
              <a:t>, in AGs, auf </a:t>
            </a:r>
            <a:r>
              <a:rPr lang="en-GB" altLang="de-DE" sz="1600" err="1">
                <a:latin typeface="Calibri"/>
                <a:ea typeface="ＭＳ Ｐゴシック"/>
                <a:cs typeface="Calibri"/>
              </a:rPr>
              <a:t>dem</a:t>
            </a:r>
            <a:r>
              <a:rPr lang="en-GB" altLang="de-DE" sz="1600">
                <a:latin typeface="Calibri"/>
                <a:ea typeface="ＭＳ Ｐゴシック"/>
                <a:cs typeface="Calibri"/>
              </a:rPr>
              <a:t> Hin- und </a:t>
            </a:r>
            <a:r>
              <a:rPr lang="en-GB" altLang="de-DE" sz="1600" err="1">
                <a:latin typeface="Calibri"/>
                <a:ea typeface="ＭＳ Ｐゴシック"/>
                <a:cs typeface="Calibri"/>
              </a:rPr>
              <a:t>Rückweg</a:t>
            </a:r>
            <a:r>
              <a:rPr lang="en-GB" altLang="de-DE" sz="1600">
                <a:latin typeface="Calibri"/>
                <a:ea typeface="ＭＳ Ｐゴシック"/>
                <a:cs typeface="Calibri"/>
              </a:rPr>
              <a:t> </a:t>
            </a:r>
            <a:r>
              <a:rPr lang="en-GB" altLang="de-DE" sz="1600" err="1">
                <a:latin typeface="Calibri"/>
                <a:ea typeface="ＭＳ Ｐゴシック"/>
                <a:cs typeface="Calibri"/>
              </a:rPr>
              <a:t>zur</a:t>
            </a:r>
            <a:r>
              <a:rPr lang="en-GB" altLang="de-DE" sz="1600">
                <a:latin typeface="Calibri"/>
                <a:ea typeface="ＭＳ Ｐゴシック"/>
                <a:cs typeface="Calibri"/>
              </a:rPr>
              <a:t>/von der Schule…</a:t>
            </a:r>
          </a:p>
          <a:p>
            <a:pPr marL="340995" indent="-340995" eaLnBrk="1" hangingPunct="1">
              <a:lnSpc>
                <a:spcPct val="100000"/>
              </a:lnSpc>
              <a:buFont typeface="Arial" panose="020B0604020202020204" pitchFamily="34" charset="0"/>
              <a:buNone/>
              <a:defRPr/>
            </a:pPr>
            <a:r>
              <a:rPr lang="en-GB" altLang="de-DE"/>
              <a:t>	</a:t>
            </a:r>
            <a:endParaRPr lang="en-GB" altLang="de-DE">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a:extLst>
              <a:ext uri="{FF2B5EF4-FFF2-40B4-BE49-F238E27FC236}">
                <a16:creationId xmlns:a16="http://schemas.microsoft.com/office/drawing/2014/main" id="{F273A39B-413A-4164-BE9D-FA4AB825929B}"/>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 typeface="Calibri" panose="020F0502020204030204" pitchFamily="34" charset="0"/>
              <a:buNone/>
            </a:pPr>
            <a:r>
              <a:rPr lang="en-GB" altLang="de-DE" sz="4000" b="1"/>
              <a:t>Der erste Schultag</a:t>
            </a:r>
            <a:r>
              <a:rPr lang="en-GB" altLang="de-DE" sz="4000"/>
              <a:t> </a:t>
            </a:r>
          </a:p>
        </p:txBody>
      </p:sp>
      <p:sp>
        <p:nvSpPr>
          <p:cNvPr id="44035" name="Text Box 2">
            <a:extLst>
              <a:ext uri="{FF2B5EF4-FFF2-40B4-BE49-F238E27FC236}">
                <a16:creationId xmlns:a16="http://schemas.microsoft.com/office/drawing/2014/main" id="{8699335F-EFFC-4C4D-9A31-09BF1BF9FDB7}"/>
              </a:ext>
            </a:extLst>
          </p:cNvPr>
          <p:cNvSpPr txBox="1">
            <a:spLocks noChangeArrowheads="1"/>
          </p:cNvSpPr>
          <p:nvPr/>
        </p:nvSpPr>
        <p:spPr bwMode="auto">
          <a:xfrm>
            <a:off x="457200" y="1571955"/>
            <a:ext cx="8344618" cy="4785983"/>
          </a:xfrm>
          <a:prstGeom prst="rect">
            <a:avLst/>
          </a:prstGeom>
          <a:noFill/>
          <a:ln>
            <a:noFill/>
          </a:ln>
        </p:spPr>
        <p:txBody>
          <a:bodyPr lIns="91440" tIns="45720" rIns="91440" bIns="45720" anchor="t"/>
          <a:lstStyle>
            <a:lvl1pPr marL="341313" indent="-341313">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indent="0" eaLnBrk="1" hangingPunct="1">
              <a:lnSpc>
                <a:spcPct val="150000"/>
              </a:lnSpc>
              <a:buNone/>
              <a:defRPr/>
            </a:pPr>
            <a:r>
              <a:rPr lang="en-GB" altLang="de-DE" sz="1600">
                <a:latin typeface="Calibri"/>
                <a:ea typeface="ＭＳ Ｐゴシック"/>
                <a:cs typeface="Calibri"/>
              </a:rPr>
              <a:t>Der </a:t>
            </a:r>
            <a:r>
              <a:rPr lang="en-GB" altLang="de-DE" sz="1600" err="1">
                <a:latin typeface="Calibri"/>
                <a:ea typeface="ＭＳ Ｐゴシック"/>
                <a:cs typeface="Calibri"/>
              </a:rPr>
              <a:t>erste</a:t>
            </a:r>
            <a:r>
              <a:rPr lang="en-GB" altLang="de-DE" sz="1600">
                <a:latin typeface="Calibri"/>
                <a:ea typeface="ＭＳ Ｐゴシック"/>
                <a:cs typeface="Calibri"/>
              </a:rPr>
              <a:t> </a:t>
            </a:r>
            <a:r>
              <a:rPr lang="en-GB" altLang="de-DE" sz="1600" err="1">
                <a:latin typeface="Calibri"/>
                <a:ea typeface="ＭＳ Ｐゴシック"/>
                <a:cs typeface="Calibri"/>
              </a:rPr>
              <a:t>Schultag</a:t>
            </a:r>
            <a:r>
              <a:rPr lang="en-GB" altLang="de-DE" sz="1600">
                <a:latin typeface="Calibri"/>
                <a:ea typeface="ＭＳ Ｐゴシック"/>
                <a:cs typeface="Calibri"/>
              </a:rPr>
              <a:t> für die </a:t>
            </a:r>
            <a:r>
              <a:rPr lang="en-GB" altLang="de-DE" sz="1600" err="1">
                <a:latin typeface="Calibri"/>
                <a:ea typeface="ＭＳ Ｐゴシック"/>
                <a:cs typeface="Calibri"/>
              </a:rPr>
              <a:t>neuen</a:t>
            </a:r>
            <a:r>
              <a:rPr lang="en-GB" altLang="de-DE" sz="1600">
                <a:latin typeface="Calibri"/>
                <a:ea typeface="ＭＳ Ｐゴシック"/>
                <a:cs typeface="Calibri"/>
              </a:rPr>
              <a:t> </a:t>
            </a:r>
            <a:r>
              <a:rPr lang="en-GB" altLang="de-DE" sz="1600" err="1">
                <a:latin typeface="Calibri"/>
                <a:ea typeface="ＭＳ Ｐゴシック"/>
                <a:cs typeface="Calibri"/>
              </a:rPr>
              <a:t>Fünftklässlerinnen</a:t>
            </a:r>
            <a:r>
              <a:rPr lang="en-GB" altLang="de-DE" sz="1600">
                <a:latin typeface="Calibri"/>
                <a:ea typeface="ＭＳ Ｐゴシック"/>
                <a:cs typeface="Calibri"/>
              </a:rPr>
              <a:t> und </a:t>
            </a:r>
            <a:r>
              <a:rPr lang="en-GB" altLang="de-DE" sz="1600" err="1">
                <a:latin typeface="Calibri"/>
                <a:ea typeface="ＭＳ Ｐゴシック"/>
                <a:cs typeface="Calibri"/>
              </a:rPr>
              <a:t>Fünftklässler</a:t>
            </a:r>
            <a:r>
              <a:rPr lang="en-GB" altLang="de-DE" sz="1600">
                <a:latin typeface="Calibri"/>
                <a:ea typeface="ＭＳ Ｐゴシック"/>
                <a:cs typeface="Calibri"/>
              </a:rPr>
              <a:t> </a:t>
            </a:r>
            <a:r>
              <a:rPr lang="en-GB" altLang="de-DE" sz="1600" err="1">
                <a:latin typeface="Calibri"/>
                <a:ea typeface="ＭＳ Ｐゴシック"/>
                <a:cs typeface="Calibri"/>
              </a:rPr>
              <a:t>ist</a:t>
            </a:r>
            <a:r>
              <a:rPr lang="en-GB" altLang="de-DE" sz="1600">
                <a:latin typeface="Calibri"/>
                <a:ea typeface="ＭＳ Ｐゴシック"/>
                <a:cs typeface="Calibri"/>
              </a:rPr>
              <a:t> Donnerstag, der 11.08.2022. Alle </a:t>
            </a:r>
            <a:r>
              <a:rPr lang="en-GB" altLang="de-DE" sz="1600" err="1">
                <a:latin typeface="Calibri"/>
                <a:ea typeface="ＭＳ Ｐゴシック"/>
                <a:cs typeface="Calibri"/>
              </a:rPr>
              <a:t>anderen</a:t>
            </a:r>
            <a:r>
              <a:rPr lang="en-GB" altLang="de-DE" sz="1600">
                <a:latin typeface="Calibri"/>
                <a:ea typeface="ＭＳ Ｐゴシック"/>
                <a:cs typeface="Calibri"/>
              </a:rPr>
              <a:t> </a:t>
            </a:r>
            <a:r>
              <a:rPr lang="en-GB" altLang="de-DE" sz="1600" err="1">
                <a:latin typeface="Calibri"/>
                <a:ea typeface="ＭＳ Ｐゴシック"/>
                <a:cs typeface="Calibri"/>
              </a:rPr>
              <a:t>Schülerinnen</a:t>
            </a:r>
            <a:r>
              <a:rPr lang="en-GB" altLang="de-DE" sz="1600">
                <a:latin typeface="Calibri"/>
                <a:ea typeface="ＭＳ Ｐゴシック"/>
                <a:cs typeface="Calibri"/>
              </a:rPr>
              <a:t> und Schüler </a:t>
            </a:r>
            <a:r>
              <a:rPr lang="en-GB" altLang="de-DE" sz="1600" err="1">
                <a:latin typeface="Calibri"/>
                <a:ea typeface="ＭＳ Ｐゴシック"/>
                <a:cs typeface="Calibri"/>
              </a:rPr>
              <a:t>gehen</a:t>
            </a:r>
            <a:r>
              <a:rPr lang="en-GB" altLang="de-DE" sz="1600">
                <a:latin typeface="Calibri"/>
                <a:ea typeface="ＭＳ Ｐゴシック"/>
                <a:cs typeface="Calibri"/>
              </a:rPr>
              <a:t> </a:t>
            </a:r>
            <a:r>
              <a:rPr lang="en-GB" altLang="de-DE" sz="1600" err="1">
                <a:latin typeface="Calibri"/>
                <a:ea typeface="ＭＳ Ｐゴシック"/>
                <a:cs typeface="Calibri"/>
              </a:rPr>
              <a:t>schon</a:t>
            </a:r>
            <a:r>
              <a:rPr lang="en-GB" altLang="de-DE" sz="1600">
                <a:latin typeface="Calibri"/>
                <a:ea typeface="ＭＳ Ｐゴシック"/>
                <a:cs typeface="Calibri"/>
              </a:rPr>
              <a:t> </a:t>
            </a:r>
            <a:r>
              <a:rPr lang="en-GB" altLang="de-DE" sz="1600" err="1">
                <a:latin typeface="Calibri"/>
                <a:ea typeface="ＭＳ Ｐゴシック"/>
                <a:cs typeface="Calibri"/>
              </a:rPr>
              <a:t>einen</a:t>
            </a:r>
            <a:r>
              <a:rPr lang="en-GB" altLang="de-DE" sz="1600">
                <a:latin typeface="Calibri"/>
                <a:ea typeface="ＭＳ Ｐゴシック"/>
                <a:cs typeface="Calibri"/>
              </a:rPr>
              <a:t> Tag </a:t>
            </a:r>
            <a:r>
              <a:rPr lang="en-GB" altLang="de-DE" sz="1600" err="1">
                <a:latin typeface="Calibri"/>
                <a:ea typeface="ＭＳ Ｐゴシック"/>
                <a:cs typeface="Calibri"/>
              </a:rPr>
              <a:t>früher</a:t>
            </a:r>
            <a:r>
              <a:rPr lang="en-GB" altLang="de-DE" sz="1600">
                <a:latin typeface="Calibri"/>
                <a:ea typeface="ＭＳ Ｐゴシック"/>
                <a:cs typeface="Calibri"/>
              </a:rPr>
              <a:t> </a:t>
            </a:r>
            <a:r>
              <a:rPr lang="en-GB" altLang="de-DE" sz="1600" err="1">
                <a:latin typeface="Calibri"/>
                <a:ea typeface="ＭＳ Ｐゴシック"/>
                <a:cs typeface="Calibri"/>
              </a:rPr>
              <a:t>wieder</a:t>
            </a:r>
            <a:r>
              <a:rPr lang="en-GB" altLang="de-DE" sz="1600">
                <a:latin typeface="Calibri"/>
                <a:ea typeface="ＭＳ Ｐゴシック"/>
                <a:cs typeface="Calibri"/>
              </a:rPr>
              <a:t> in die Schule. Da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noch</a:t>
            </a:r>
            <a:r>
              <a:rPr lang="en-GB" altLang="de-DE" sz="1600">
                <a:latin typeface="Calibri"/>
                <a:ea typeface="ＭＳ Ｐゴシック"/>
                <a:cs typeface="Calibri"/>
              </a:rPr>
              <a:t> </a:t>
            </a:r>
            <a:r>
              <a:rPr lang="en-GB" altLang="de-DE" sz="1600" err="1">
                <a:latin typeface="Calibri"/>
                <a:ea typeface="ＭＳ Ｐゴシック"/>
                <a:cs typeface="Calibri"/>
              </a:rPr>
              <a:t>nicht</a:t>
            </a:r>
            <a:r>
              <a:rPr lang="en-GB" altLang="de-DE" sz="1600">
                <a:latin typeface="Calibri"/>
                <a:ea typeface="ＭＳ Ｐゴシック"/>
                <a:cs typeface="Calibri"/>
              </a:rPr>
              <a:t> </a:t>
            </a:r>
            <a:r>
              <a:rPr lang="en-GB" altLang="de-DE" sz="1600" err="1">
                <a:latin typeface="Calibri"/>
                <a:ea typeface="ＭＳ Ｐゴシック"/>
                <a:cs typeface="Calibri"/>
              </a:rPr>
              <a:t>genau</a:t>
            </a:r>
            <a:r>
              <a:rPr lang="en-GB" altLang="de-DE" sz="1600">
                <a:latin typeface="Calibri"/>
                <a:ea typeface="ＭＳ Ｐゴシック"/>
                <a:cs typeface="Calibri"/>
              </a:rPr>
              <a:t> </a:t>
            </a:r>
            <a:r>
              <a:rPr lang="en-GB" altLang="de-DE" sz="1600" err="1">
                <a:latin typeface="Calibri"/>
                <a:ea typeface="ＭＳ Ｐゴシック"/>
                <a:cs typeface="Calibri"/>
              </a:rPr>
              <a:t>wissen</a:t>
            </a:r>
            <a:r>
              <a:rPr lang="en-GB" altLang="de-DE" sz="1600">
                <a:latin typeface="Calibri"/>
                <a:ea typeface="ＭＳ Ｐゴシック"/>
                <a:cs typeface="Calibri"/>
              </a:rPr>
              <a:t>, was </a:t>
            </a:r>
            <a:r>
              <a:rPr lang="en-GB" altLang="de-DE" sz="1600" err="1">
                <a:latin typeface="Calibri"/>
                <a:ea typeface="ＭＳ Ｐゴシック"/>
                <a:cs typeface="Calibri"/>
              </a:rPr>
              <a:t>im</a:t>
            </a:r>
            <a:r>
              <a:rPr lang="en-GB" altLang="de-DE" sz="1600">
                <a:latin typeface="Calibri"/>
                <a:ea typeface="ＭＳ Ｐゴシック"/>
                <a:cs typeface="Calibri"/>
              </a:rPr>
              <a:t> </a:t>
            </a:r>
            <a:r>
              <a:rPr lang="en-GB" altLang="de-DE" sz="1600" err="1">
                <a:latin typeface="Calibri"/>
                <a:ea typeface="ＭＳ Ｐゴシック"/>
                <a:cs typeface="Calibri"/>
              </a:rPr>
              <a:t>kommenden</a:t>
            </a:r>
            <a:r>
              <a:rPr lang="en-GB" altLang="de-DE" sz="1600">
                <a:latin typeface="Calibri"/>
                <a:ea typeface="ＭＳ Ｐゴシック"/>
                <a:cs typeface="Calibri"/>
              </a:rPr>
              <a:t> Sommer </a:t>
            </a:r>
            <a:r>
              <a:rPr lang="en-GB" altLang="de-DE" sz="1600" err="1">
                <a:latin typeface="Calibri"/>
                <a:ea typeface="ＭＳ Ｐゴシック"/>
                <a:cs typeface="Calibri"/>
              </a:rPr>
              <a:t>erlaubt</a:t>
            </a:r>
            <a:r>
              <a:rPr lang="en-GB" altLang="de-DE" sz="1600">
                <a:latin typeface="Calibri"/>
                <a:ea typeface="ＭＳ Ｐゴシック"/>
                <a:cs typeface="Calibri"/>
              </a:rPr>
              <a:t> sein </a:t>
            </a:r>
            <a:r>
              <a:rPr lang="en-GB" altLang="de-DE" sz="1600" err="1">
                <a:latin typeface="Calibri"/>
                <a:ea typeface="ＭＳ Ｐゴシック"/>
                <a:cs typeface="Calibri"/>
              </a:rPr>
              <a:t>wird</a:t>
            </a:r>
            <a:r>
              <a:rPr lang="en-GB" altLang="de-DE" sz="1600">
                <a:latin typeface="Calibri"/>
                <a:ea typeface="ＭＳ Ｐゴシック"/>
                <a:cs typeface="Calibri"/>
              </a:rPr>
              <a:t> </a:t>
            </a:r>
            <a:r>
              <a:rPr lang="en-GB" altLang="de-DE" sz="1600" err="1">
                <a:latin typeface="Calibri"/>
                <a:ea typeface="ＭＳ Ｐゴシック"/>
                <a:cs typeface="Calibri"/>
              </a:rPr>
              <a:t>oder</a:t>
            </a:r>
            <a:r>
              <a:rPr lang="en-GB" altLang="de-DE" sz="1600">
                <a:latin typeface="Calibri"/>
                <a:ea typeface="ＭＳ Ｐゴシック"/>
                <a:cs typeface="Calibri"/>
              </a:rPr>
              <a:t> </a:t>
            </a:r>
            <a:r>
              <a:rPr lang="en-GB" altLang="de-DE" sz="1600" err="1">
                <a:latin typeface="Calibri"/>
                <a:ea typeface="ＭＳ Ｐゴシック"/>
                <a:cs typeface="Calibri"/>
              </a:rPr>
              <a:t>nicht</a:t>
            </a:r>
            <a:r>
              <a:rPr lang="en-GB" altLang="de-DE" sz="1600">
                <a:latin typeface="Calibri"/>
                <a:ea typeface="ＭＳ Ｐゴシック"/>
                <a:cs typeface="Calibri"/>
              </a:rPr>
              <a:t>, </a:t>
            </a:r>
            <a:r>
              <a:rPr lang="en-GB" altLang="de-DE" sz="1600" err="1">
                <a:latin typeface="Calibri"/>
                <a:ea typeface="ＭＳ Ｐゴシック"/>
                <a:cs typeface="Calibri"/>
              </a:rPr>
              <a:t>sind</a:t>
            </a:r>
            <a:r>
              <a:rPr lang="en-GB" altLang="de-DE" sz="1600">
                <a:latin typeface="Calibri"/>
                <a:ea typeface="ＭＳ Ｐゴシック"/>
                <a:cs typeface="Calibri"/>
              </a:rPr>
              <a:t> </a:t>
            </a:r>
            <a:r>
              <a:rPr lang="en-GB" altLang="de-DE" sz="1600" err="1">
                <a:latin typeface="Calibri"/>
                <a:ea typeface="ＭＳ Ｐゴシック"/>
                <a:cs typeface="Calibri"/>
              </a:rPr>
              <a:t>folgende</a:t>
            </a:r>
            <a:r>
              <a:rPr lang="en-GB" altLang="de-DE" sz="1600">
                <a:latin typeface="Calibri"/>
                <a:ea typeface="ＭＳ Ｐゴシック"/>
                <a:cs typeface="Calibri"/>
              </a:rPr>
              <a:t> </a:t>
            </a:r>
            <a:r>
              <a:rPr lang="en-GB" altLang="de-DE" sz="1600" err="1">
                <a:latin typeface="Calibri"/>
                <a:ea typeface="ＭＳ Ｐゴシック"/>
                <a:cs typeface="Calibri"/>
              </a:rPr>
              <a:t>Angaben</a:t>
            </a:r>
            <a:r>
              <a:rPr lang="en-GB" altLang="de-DE" sz="1600">
                <a:latin typeface="Calibri"/>
                <a:ea typeface="ＭＳ Ｐゴシック"/>
                <a:cs typeface="Calibri"/>
              </a:rPr>
              <a:t> </a:t>
            </a:r>
            <a:r>
              <a:rPr lang="en-GB" altLang="de-DE" sz="1600" err="1">
                <a:latin typeface="Calibri"/>
                <a:ea typeface="ＭＳ Ｐゴシック"/>
                <a:cs typeface="Calibri"/>
              </a:rPr>
              <a:t>ohne</a:t>
            </a:r>
            <a:r>
              <a:rPr lang="en-GB" altLang="de-DE" sz="1600">
                <a:latin typeface="Calibri"/>
                <a:ea typeface="ＭＳ Ｐゴシック"/>
                <a:cs typeface="Calibri"/>
              </a:rPr>
              <a:t> </a:t>
            </a:r>
            <a:r>
              <a:rPr lang="en-GB" altLang="de-DE" sz="1600" err="1">
                <a:latin typeface="Calibri"/>
                <a:ea typeface="ＭＳ Ｐゴシック"/>
                <a:cs typeface="Calibri"/>
              </a:rPr>
              <a:t>Gewähr</a:t>
            </a:r>
            <a:r>
              <a:rPr lang="en-GB" altLang="de-DE" sz="1600">
                <a:latin typeface="Calibri"/>
                <a:ea typeface="ＭＳ Ｐゴシック"/>
                <a:cs typeface="Calibri"/>
              </a:rPr>
              <a:t>: Wir </a:t>
            </a:r>
            <a:r>
              <a:rPr lang="en-GB" altLang="de-DE" sz="1600" err="1">
                <a:latin typeface="Calibri"/>
                <a:ea typeface="ＭＳ Ｐゴシック"/>
                <a:cs typeface="Calibri"/>
              </a:rPr>
              <a:t>treffen</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vor</a:t>
            </a:r>
            <a:r>
              <a:rPr lang="en-GB" altLang="de-DE" sz="1600">
                <a:latin typeface="Calibri"/>
                <a:ea typeface="ＭＳ Ｐゴシック"/>
                <a:cs typeface="Calibri"/>
              </a:rPr>
              <a:t> der </a:t>
            </a:r>
            <a:r>
              <a:rPr lang="en-GB" altLang="de-DE" sz="1600" err="1">
                <a:latin typeface="Calibri"/>
                <a:ea typeface="ＭＳ Ｐゴシック"/>
                <a:cs typeface="Calibri"/>
              </a:rPr>
              <a:t>Rochuskirche</a:t>
            </a:r>
            <a:r>
              <a:rPr lang="en-GB" altLang="de-DE" sz="1600">
                <a:latin typeface="Calibri"/>
                <a:ea typeface="ＭＳ Ｐゴシック"/>
                <a:cs typeface="Calibri"/>
              </a:rPr>
              <a:t>, die </a:t>
            </a:r>
            <a:r>
              <a:rPr lang="en-GB" altLang="de-DE" sz="1600" err="1">
                <a:latin typeface="Calibri"/>
                <a:ea typeface="ＭＳ Ｐゴシック"/>
                <a:cs typeface="Calibri"/>
              </a:rPr>
              <a:t>gegenüber</a:t>
            </a:r>
            <a:r>
              <a:rPr lang="en-GB" altLang="de-DE" sz="1600">
                <a:latin typeface="Calibri"/>
                <a:ea typeface="ＭＳ Ｐゴシック"/>
                <a:cs typeface="Calibri"/>
              </a:rPr>
              <a:t> </a:t>
            </a:r>
            <a:r>
              <a:rPr lang="en-GB" altLang="de-DE" sz="1600" err="1">
                <a:latin typeface="Calibri"/>
                <a:ea typeface="ＭＳ Ｐゴシック"/>
                <a:cs typeface="Calibri"/>
              </a:rPr>
              <a:t>vom</a:t>
            </a:r>
            <a:r>
              <a:rPr lang="en-GB" altLang="de-DE" sz="1600">
                <a:latin typeface="Calibri"/>
                <a:ea typeface="ＭＳ Ｐゴシック"/>
                <a:cs typeface="Calibri"/>
              </a:rPr>
              <a:t> </a:t>
            </a:r>
            <a:r>
              <a:rPr lang="en-GB" altLang="de-DE" sz="1600" err="1">
                <a:latin typeface="Calibri"/>
                <a:ea typeface="ＭＳ Ｐゴシック"/>
                <a:cs typeface="Calibri"/>
              </a:rPr>
              <a:t>Rochuszentrum</a:t>
            </a:r>
            <a:r>
              <a:rPr lang="en-GB" altLang="de-DE" sz="1600">
                <a:latin typeface="Calibri"/>
                <a:ea typeface="ＭＳ Ｐゴシック"/>
                <a:cs typeface="Calibri"/>
              </a:rPr>
              <a:t> </a:t>
            </a:r>
            <a:r>
              <a:rPr lang="en-GB" altLang="de-DE" sz="1600" err="1">
                <a:latin typeface="Calibri"/>
                <a:ea typeface="ＭＳ Ｐゴシック"/>
                <a:cs typeface="Calibri"/>
              </a:rPr>
              <a:t>ist</a:t>
            </a:r>
            <a:r>
              <a:rPr lang="en-GB" altLang="de-DE" sz="1600">
                <a:latin typeface="Calibri"/>
                <a:ea typeface="ＭＳ Ｐゴシック"/>
                <a:cs typeface="Calibri"/>
              </a:rPr>
              <a:t>, um ca. 10.30 Uhr und </a:t>
            </a:r>
            <a:r>
              <a:rPr lang="en-GB" altLang="de-DE" sz="1600" err="1">
                <a:latin typeface="Calibri"/>
                <a:ea typeface="ＭＳ Ｐゴシック"/>
                <a:cs typeface="Calibri"/>
              </a:rPr>
              <a:t>gehen</a:t>
            </a:r>
            <a:r>
              <a:rPr lang="en-GB" altLang="de-DE" sz="1600">
                <a:latin typeface="Calibri"/>
                <a:ea typeface="ＭＳ Ｐゴシック"/>
                <a:cs typeface="Calibri"/>
              </a:rPr>
              <a:t> </a:t>
            </a:r>
            <a:r>
              <a:rPr lang="en-GB" altLang="de-DE" sz="1600" err="1">
                <a:latin typeface="Calibri"/>
                <a:ea typeface="ＭＳ Ｐゴシック"/>
                <a:cs typeface="Calibri"/>
              </a:rPr>
              <a:t>dann</a:t>
            </a:r>
            <a:r>
              <a:rPr lang="en-GB" altLang="de-DE" sz="1600">
                <a:latin typeface="Calibri"/>
                <a:ea typeface="ＭＳ Ｐゴシック"/>
                <a:cs typeface="Calibri"/>
              </a:rPr>
              <a:t> </a:t>
            </a:r>
            <a:r>
              <a:rPr lang="en-GB" altLang="de-DE" sz="1600" err="1">
                <a:latin typeface="Calibri"/>
                <a:ea typeface="ＭＳ Ｐゴシック"/>
                <a:cs typeface="Calibri"/>
              </a:rPr>
              <a:t>als</a:t>
            </a:r>
            <a:r>
              <a:rPr lang="en-GB" altLang="de-DE" sz="1600">
                <a:latin typeface="Calibri"/>
                <a:ea typeface="ＭＳ Ｐゴシック"/>
                <a:cs typeface="Calibri"/>
              </a:rPr>
              <a:t> </a:t>
            </a:r>
            <a:r>
              <a:rPr lang="en-GB" altLang="de-DE" sz="1600" err="1">
                <a:latin typeface="Calibri"/>
                <a:ea typeface="ＭＳ Ｐゴシック"/>
                <a:cs typeface="Calibri"/>
              </a:rPr>
              <a:t>Klassengruppe</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der </a:t>
            </a:r>
            <a:r>
              <a:rPr lang="en-GB" altLang="de-DE" sz="1600" err="1">
                <a:latin typeface="Calibri"/>
                <a:ea typeface="ＭＳ Ｐゴシック"/>
                <a:cs typeface="Calibri"/>
              </a:rPr>
              <a:t>Klassenleitung</a:t>
            </a:r>
            <a:r>
              <a:rPr lang="en-GB" altLang="de-DE" sz="1600">
                <a:latin typeface="Calibri"/>
                <a:ea typeface="ＭＳ Ｐゴシック"/>
                <a:cs typeface="Calibri"/>
              </a:rPr>
              <a:t> in die </a:t>
            </a:r>
            <a:r>
              <a:rPr lang="en-GB" altLang="de-DE" sz="1600" err="1">
                <a:latin typeface="Calibri"/>
                <a:ea typeface="ＭＳ Ｐゴシック"/>
                <a:cs typeface="Calibri"/>
              </a:rPr>
              <a:t>Kirche</a:t>
            </a:r>
            <a:r>
              <a:rPr lang="en-GB" altLang="de-DE" sz="1600">
                <a:latin typeface="Calibri"/>
                <a:ea typeface="ＭＳ Ｐゴシック"/>
                <a:cs typeface="Calibri"/>
              </a:rPr>
              <a:t>, wo </a:t>
            </a:r>
            <a:r>
              <a:rPr lang="en-GB" altLang="de-DE" sz="1600" err="1">
                <a:latin typeface="Calibri"/>
                <a:ea typeface="ＭＳ Ｐゴシック"/>
                <a:cs typeface="Calibri"/>
              </a:rPr>
              <a:t>ein</a:t>
            </a:r>
            <a:r>
              <a:rPr lang="en-GB" altLang="de-DE" sz="1600">
                <a:latin typeface="Calibri"/>
                <a:ea typeface="ＭＳ Ｐゴシック"/>
                <a:cs typeface="Calibri"/>
              </a:rPr>
              <a:t> </a:t>
            </a:r>
            <a:r>
              <a:rPr lang="en-GB" altLang="de-DE" sz="1600" err="1">
                <a:latin typeface="Calibri"/>
                <a:ea typeface="ＭＳ Ｐゴシック"/>
                <a:cs typeface="Calibri"/>
              </a:rPr>
              <a:t>ökumenischer</a:t>
            </a:r>
            <a:r>
              <a:rPr lang="en-GB" altLang="de-DE" sz="1600">
                <a:latin typeface="Calibri"/>
                <a:ea typeface="ＭＳ Ｐゴシック"/>
                <a:cs typeface="Calibri"/>
              </a:rPr>
              <a:t>  </a:t>
            </a:r>
            <a:r>
              <a:rPr lang="en-GB" altLang="de-DE" sz="1600" err="1">
                <a:latin typeface="Calibri"/>
                <a:ea typeface="ＭＳ Ｐゴシック"/>
                <a:cs typeface="Calibri"/>
              </a:rPr>
              <a:t>Begrüßungsgottesdienst</a:t>
            </a:r>
            <a:r>
              <a:rPr lang="en-GB" altLang="de-DE" sz="1600">
                <a:latin typeface="Calibri"/>
                <a:ea typeface="ＭＳ Ｐゴシック"/>
                <a:cs typeface="Calibri"/>
              </a:rPr>
              <a:t> für alle </a:t>
            </a:r>
            <a:r>
              <a:rPr lang="en-GB" altLang="de-DE" sz="1600" err="1">
                <a:latin typeface="Calibri"/>
                <a:ea typeface="ＭＳ Ｐゴシック"/>
                <a:cs typeface="Calibri"/>
              </a:rPr>
              <a:t>Konfessionen</a:t>
            </a:r>
            <a:r>
              <a:rPr lang="en-GB" altLang="de-DE" sz="1600">
                <a:latin typeface="Calibri"/>
                <a:ea typeface="ＭＳ Ｐゴシック"/>
                <a:cs typeface="Calibri"/>
              </a:rPr>
              <a:t> </a:t>
            </a:r>
            <a:r>
              <a:rPr lang="en-GB" altLang="de-DE" sz="1600" err="1">
                <a:latin typeface="Calibri"/>
                <a:ea typeface="ＭＳ Ｐゴシック"/>
                <a:cs typeface="Calibri"/>
              </a:rPr>
              <a:t>stattfindet</a:t>
            </a:r>
            <a:r>
              <a:rPr lang="en-GB" altLang="de-DE" sz="1600">
                <a:latin typeface="Calibri"/>
                <a:ea typeface="ＭＳ Ｐゴシック"/>
                <a:cs typeface="Calibri"/>
              </a:rPr>
              <a:t>. Dieser </a:t>
            </a:r>
            <a:r>
              <a:rPr lang="en-GB" altLang="de-DE" sz="1600" err="1">
                <a:latin typeface="Calibri"/>
                <a:ea typeface="ＭＳ Ｐゴシック"/>
                <a:cs typeface="Calibri"/>
              </a:rPr>
              <a:t>dauert</a:t>
            </a:r>
            <a:r>
              <a:rPr lang="en-GB" altLang="de-DE" sz="1600">
                <a:latin typeface="Calibri"/>
                <a:ea typeface="ＭＳ Ｐゴシック"/>
                <a:cs typeface="Calibri"/>
              </a:rPr>
              <a:t> ca. bis 11:30 Uhr. </a:t>
            </a:r>
            <a:r>
              <a:rPr lang="en-GB" altLang="de-DE" sz="1600" err="1">
                <a:latin typeface="Calibri"/>
                <a:ea typeface="ＭＳ Ｐゴシック"/>
                <a:cs typeface="Calibri"/>
              </a:rPr>
              <a:t>Anschließend</a:t>
            </a:r>
            <a:r>
              <a:rPr lang="en-GB" altLang="de-DE" sz="1600">
                <a:latin typeface="Calibri"/>
                <a:ea typeface="ＭＳ Ｐゴシック"/>
                <a:cs typeface="Calibri"/>
              </a:rPr>
              <a:t> </a:t>
            </a:r>
            <a:r>
              <a:rPr lang="en-GB" altLang="de-DE" sz="1600" err="1">
                <a:latin typeface="Calibri"/>
                <a:ea typeface="ＭＳ Ｐゴシック"/>
                <a:cs typeface="Calibri"/>
              </a:rPr>
              <a:t>gehen</a:t>
            </a:r>
            <a:r>
              <a:rPr lang="en-GB" altLang="de-DE" sz="1600">
                <a:latin typeface="Calibri"/>
                <a:ea typeface="ＭＳ Ｐゴシック"/>
                <a:cs typeface="Calibri"/>
              </a:rPr>
              <a:t> die Kinder in </a:t>
            </a:r>
            <a:r>
              <a:rPr lang="en-GB" altLang="de-DE" sz="1600" err="1">
                <a:latin typeface="Calibri"/>
                <a:ea typeface="ＭＳ Ｐゴシック"/>
                <a:cs typeface="Calibri"/>
              </a:rPr>
              <a:t>Begleitung</a:t>
            </a:r>
            <a:r>
              <a:rPr lang="en-GB" altLang="de-DE" sz="1600">
                <a:latin typeface="Calibri"/>
                <a:ea typeface="ＭＳ Ｐゴシック"/>
                <a:cs typeface="Calibri"/>
              </a:rPr>
              <a:t> </a:t>
            </a:r>
            <a:r>
              <a:rPr lang="en-GB" altLang="de-DE" sz="1600" err="1">
                <a:latin typeface="Calibri"/>
                <a:ea typeface="ＭＳ Ｐゴシック"/>
                <a:cs typeface="Calibri"/>
              </a:rPr>
              <a:t>ihrer</a:t>
            </a:r>
            <a:r>
              <a:rPr lang="en-GB" altLang="de-DE" sz="1600">
                <a:latin typeface="Calibri"/>
                <a:ea typeface="ＭＳ Ｐゴシック"/>
                <a:cs typeface="Calibri"/>
              </a:rPr>
              <a:t> </a:t>
            </a:r>
            <a:r>
              <a:rPr lang="en-GB" altLang="de-DE" sz="1600" err="1">
                <a:latin typeface="Calibri"/>
                <a:ea typeface="ＭＳ Ｐゴシック"/>
                <a:cs typeface="Calibri"/>
              </a:rPr>
              <a:t>Eltern</a:t>
            </a:r>
            <a:r>
              <a:rPr lang="en-GB" altLang="de-DE" sz="1600">
                <a:latin typeface="Calibri"/>
                <a:ea typeface="ＭＳ Ｐゴシック"/>
                <a:cs typeface="Calibri"/>
              </a:rPr>
              <a:t> auf den Schulhof, wo die </a:t>
            </a:r>
            <a:r>
              <a:rPr lang="en-GB" altLang="de-DE" sz="1600" err="1">
                <a:latin typeface="Calibri"/>
                <a:ea typeface="ＭＳ Ｐゴシック"/>
                <a:cs typeface="Calibri"/>
              </a:rPr>
              <a:t>Klassenleitungen</a:t>
            </a:r>
            <a:r>
              <a:rPr lang="en-GB" altLang="de-DE" sz="1600">
                <a:latin typeface="Calibri"/>
                <a:ea typeface="ＭＳ Ｐゴシック"/>
                <a:cs typeface="Calibri"/>
              </a:rPr>
              <a:t> </a:t>
            </a:r>
            <a:r>
              <a:rPr lang="en-GB" altLang="de-DE" sz="1600" err="1">
                <a:latin typeface="Calibri"/>
                <a:ea typeface="ＭＳ Ｐゴシック"/>
                <a:cs typeface="Calibri"/>
              </a:rPr>
              <a:t>samt</a:t>
            </a:r>
            <a:r>
              <a:rPr lang="en-GB" altLang="de-DE" sz="1600">
                <a:latin typeface="Calibri"/>
                <a:ea typeface="ＭＳ Ｐゴシック"/>
                <a:cs typeface="Calibri"/>
              </a:rPr>
              <a:t> </a:t>
            </a:r>
            <a:r>
              <a:rPr lang="en-GB" altLang="de-DE" sz="1600" err="1">
                <a:latin typeface="Calibri"/>
                <a:ea typeface="ＭＳ Ｐゴシック"/>
                <a:cs typeface="Calibri"/>
              </a:rPr>
              <a:t>Pat:innen</a:t>
            </a:r>
            <a:r>
              <a:rPr lang="en-GB" altLang="de-DE" sz="1600">
                <a:latin typeface="Calibri"/>
                <a:ea typeface="ＭＳ Ｐゴシック"/>
                <a:cs typeface="Calibri"/>
              </a:rPr>
              <a:t> </a:t>
            </a:r>
            <a:r>
              <a:rPr lang="en-GB" altLang="de-DE" sz="1600" err="1">
                <a:latin typeface="Calibri"/>
                <a:ea typeface="ＭＳ Ｐゴシック"/>
                <a:cs typeface="Calibri"/>
              </a:rPr>
              <a:t>stehen</a:t>
            </a:r>
            <a:r>
              <a:rPr lang="en-GB" altLang="de-DE" sz="1600">
                <a:latin typeface="Calibri"/>
                <a:ea typeface="ＭＳ Ｐゴシック"/>
                <a:cs typeface="Calibri"/>
              </a:rPr>
              <a:t>, um </a:t>
            </a:r>
            <a:r>
              <a:rPr lang="en-GB" altLang="de-DE" sz="1600" err="1">
                <a:latin typeface="Calibri"/>
                <a:ea typeface="ＭＳ Ｐゴシック"/>
                <a:cs typeface="Calibri"/>
              </a:rPr>
              <a:t>mit</a:t>
            </a:r>
            <a:r>
              <a:rPr lang="en-GB" altLang="de-DE" sz="1600">
                <a:latin typeface="Calibri"/>
                <a:ea typeface="ＭＳ Ｐゴシック"/>
                <a:cs typeface="Calibri"/>
              </a:rPr>
              <a:t> den </a:t>
            </a:r>
            <a:r>
              <a:rPr lang="en-GB" altLang="de-DE" sz="1600" err="1">
                <a:latin typeface="Calibri"/>
                <a:ea typeface="ＭＳ Ｐゴシック"/>
                <a:cs typeface="Calibri"/>
              </a:rPr>
              <a:t>Kindern</a:t>
            </a:r>
            <a:r>
              <a:rPr lang="en-GB" altLang="de-DE" sz="1600">
                <a:latin typeface="Calibri"/>
                <a:ea typeface="ＭＳ Ｐゴシック"/>
                <a:cs typeface="Calibri"/>
              </a:rPr>
              <a:t> </a:t>
            </a:r>
            <a:r>
              <a:rPr lang="en-GB" altLang="de-DE" sz="1600" err="1">
                <a:latin typeface="Calibri"/>
                <a:ea typeface="ＭＳ Ｐゴシック"/>
                <a:cs typeface="Calibri"/>
              </a:rPr>
              <a:t>gemeinsam</a:t>
            </a:r>
            <a:r>
              <a:rPr lang="en-GB" altLang="de-DE" sz="1600">
                <a:latin typeface="Calibri"/>
                <a:ea typeface="ＭＳ Ｐゴシック"/>
                <a:cs typeface="Calibri"/>
              </a:rPr>
              <a:t> ins </a:t>
            </a:r>
            <a:r>
              <a:rPr lang="en-GB" altLang="de-DE" sz="1600" err="1">
                <a:latin typeface="Calibri"/>
                <a:ea typeface="ＭＳ Ｐゴシック"/>
                <a:cs typeface="Calibri"/>
              </a:rPr>
              <a:t>Gebäude</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gehen</a:t>
            </a:r>
            <a:r>
              <a:rPr lang="en-GB" altLang="de-DE" sz="1600">
                <a:latin typeface="Calibri"/>
                <a:ea typeface="ＭＳ Ｐゴシック"/>
                <a:cs typeface="Calibri"/>
              </a:rPr>
              <a:t>. </a:t>
            </a:r>
            <a:r>
              <a:rPr lang="en-GB" altLang="de-DE" sz="1600" err="1">
                <a:latin typeface="Calibri"/>
                <a:ea typeface="ＭＳ Ｐゴシック"/>
                <a:cs typeface="Calibri"/>
              </a:rPr>
              <a:t>Im</a:t>
            </a:r>
            <a:r>
              <a:rPr lang="en-GB" altLang="de-DE" sz="1600">
                <a:latin typeface="Calibri"/>
                <a:ea typeface="ＭＳ Ｐゴシック"/>
                <a:cs typeface="Calibri"/>
              </a:rPr>
              <a:t> </a:t>
            </a:r>
            <a:r>
              <a:rPr lang="en-GB" altLang="de-DE" sz="1600" err="1">
                <a:latin typeface="Calibri"/>
                <a:ea typeface="ＭＳ Ｐゴシック"/>
                <a:cs typeface="Calibri"/>
              </a:rPr>
              <a:t>Klassenraum</a:t>
            </a:r>
            <a:r>
              <a:rPr lang="en-GB" altLang="de-DE" sz="1600">
                <a:latin typeface="Calibri"/>
                <a:ea typeface="ＭＳ Ｐゴシック"/>
                <a:cs typeface="Calibri"/>
              </a:rPr>
              <a:t> </a:t>
            </a:r>
            <a:r>
              <a:rPr lang="en-GB" altLang="de-DE" sz="1600" err="1">
                <a:latin typeface="Calibri"/>
                <a:ea typeface="ＭＳ Ｐゴシック"/>
                <a:cs typeface="Calibri"/>
              </a:rPr>
              <a:t>findet</a:t>
            </a:r>
            <a:r>
              <a:rPr lang="en-GB" altLang="de-DE" sz="1600">
                <a:latin typeface="Calibri"/>
                <a:ea typeface="ＭＳ Ｐゴシック"/>
                <a:cs typeface="Calibri"/>
              </a:rPr>
              <a:t> die </a:t>
            </a:r>
            <a:r>
              <a:rPr lang="en-GB" altLang="de-DE" sz="1600" err="1">
                <a:latin typeface="Calibri"/>
                <a:ea typeface="ＭＳ Ｐゴシック"/>
                <a:cs typeface="Calibri"/>
              </a:rPr>
              <a:t>erste</a:t>
            </a:r>
            <a:r>
              <a:rPr lang="en-GB" altLang="de-DE" sz="1600">
                <a:latin typeface="Calibri"/>
                <a:ea typeface="ＭＳ Ｐゴシック"/>
                <a:cs typeface="Calibri"/>
              </a:rPr>
              <a:t> </a:t>
            </a:r>
            <a:r>
              <a:rPr lang="en-GB" altLang="de-DE" sz="1600" err="1">
                <a:latin typeface="Calibri"/>
                <a:ea typeface="ＭＳ Ｐゴシック"/>
                <a:cs typeface="Calibri"/>
              </a:rPr>
              <a:t>Klassenlehrer:innenstunde</a:t>
            </a:r>
            <a:r>
              <a:rPr lang="en-GB" altLang="de-DE" sz="1600">
                <a:latin typeface="Calibri"/>
                <a:ea typeface="ＭＳ Ｐゴシック"/>
                <a:cs typeface="Calibri"/>
              </a:rPr>
              <a:t> </a:t>
            </a:r>
            <a:r>
              <a:rPr lang="en-GB" altLang="de-DE" sz="1600" err="1">
                <a:latin typeface="Calibri"/>
                <a:ea typeface="ＭＳ Ｐゴシック"/>
                <a:cs typeface="Calibri"/>
              </a:rPr>
              <a:t>statt</a:t>
            </a:r>
            <a:r>
              <a:rPr lang="en-GB" altLang="de-DE" sz="1600">
                <a:latin typeface="Calibri"/>
                <a:ea typeface="ＭＳ Ｐゴシック"/>
                <a:cs typeface="Calibri"/>
              </a:rPr>
              <a:t>. Die </a:t>
            </a:r>
            <a:r>
              <a:rPr lang="en-GB" altLang="de-DE" sz="1600" err="1">
                <a:latin typeface="Calibri"/>
                <a:ea typeface="ＭＳ Ｐゴシック"/>
                <a:cs typeface="Calibri"/>
              </a:rPr>
              <a:t>Eltern</a:t>
            </a:r>
            <a:r>
              <a:rPr lang="en-GB" altLang="de-DE" sz="1600">
                <a:latin typeface="Calibri"/>
                <a:ea typeface="ＭＳ Ｐゴシック"/>
                <a:cs typeface="Calibri"/>
              </a:rPr>
              <a:t> </a:t>
            </a:r>
            <a:r>
              <a:rPr lang="en-GB" altLang="de-DE" sz="1600" err="1">
                <a:latin typeface="Calibri"/>
                <a:ea typeface="ＭＳ Ｐゴシック"/>
                <a:cs typeface="Calibri"/>
              </a:rPr>
              <a:t>versorgen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entweder</a:t>
            </a:r>
            <a:r>
              <a:rPr lang="en-GB" altLang="de-DE" sz="1600">
                <a:latin typeface="Calibri"/>
                <a:ea typeface="ＭＳ Ｐゴシック"/>
                <a:cs typeface="Calibri"/>
              </a:rPr>
              <a:t> </a:t>
            </a:r>
            <a:r>
              <a:rPr lang="en-GB" altLang="de-DE" sz="1600" err="1">
                <a:latin typeface="Calibri"/>
                <a:ea typeface="ＭＳ Ｐゴシック"/>
                <a:cs typeface="Calibri"/>
              </a:rPr>
              <a:t>im</a:t>
            </a:r>
            <a:r>
              <a:rPr lang="en-GB" altLang="de-DE" sz="1600">
                <a:latin typeface="Calibri"/>
                <a:ea typeface="ＭＳ Ｐゴシック"/>
                <a:cs typeface="Calibri"/>
              </a:rPr>
              <a:t> Atrium </a:t>
            </a:r>
            <a:r>
              <a:rPr lang="en-GB" altLang="de-DE" sz="1600" err="1">
                <a:latin typeface="Calibri"/>
                <a:ea typeface="ＭＳ Ｐゴシック"/>
                <a:cs typeface="Calibri"/>
              </a:rPr>
              <a:t>oder</a:t>
            </a:r>
            <a:r>
              <a:rPr lang="en-GB" altLang="de-DE" sz="1600">
                <a:latin typeface="Calibri"/>
                <a:ea typeface="ＭＳ Ｐゴシック"/>
                <a:cs typeface="Calibri"/>
              </a:rPr>
              <a:t> </a:t>
            </a:r>
            <a:r>
              <a:rPr lang="en-GB" altLang="de-DE" sz="1600" err="1">
                <a:latin typeface="Calibri"/>
                <a:ea typeface="ＭＳ Ｐゴシック"/>
                <a:cs typeface="Calibri"/>
              </a:rPr>
              <a:t>aber</a:t>
            </a:r>
            <a:r>
              <a:rPr lang="en-GB" altLang="de-DE" sz="1600">
                <a:latin typeface="Calibri"/>
                <a:ea typeface="ＭＳ Ｐゴシック"/>
                <a:cs typeface="Calibri"/>
              </a:rPr>
              <a:t> </a:t>
            </a:r>
            <a:r>
              <a:rPr lang="en-GB" altLang="de-DE" sz="1600" err="1">
                <a:latin typeface="Calibri"/>
                <a:ea typeface="ＭＳ Ｐゴシック"/>
                <a:cs typeface="Calibri"/>
              </a:rPr>
              <a:t>draußen</a:t>
            </a:r>
            <a:r>
              <a:rPr lang="en-GB" altLang="de-DE" sz="1600">
                <a:latin typeface="Calibri"/>
                <a:ea typeface="ＭＳ Ｐゴシック"/>
                <a:cs typeface="Calibri"/>
              </a:rPr>
              <a:t> auf </a:t>
            </a:r>
            <a:r>
              <a:rPr lang="en-GB" altLang="de-DE" sz="1600" err="1">
                <a:latin typeface="Calibri"/>
                <a:ea typeface="ＭＳ Ｐゴシック"/>
                <a:cs typeface="Calibri"/>
              </a:rPr>
              <a:t>dem</a:t>
            </a:r>
            <a:r>
              <a:rPr lang="en-GB" altLang="de-DE" sz="1600">
                <a:latin typeface="Calibri"/>
                <a:ea typeface="ＭＳ Ｐゴシック"/>
                <a:cs typeface="Calibri"/>
              </a:rPr>
              <a:t> Hof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Getränken</a:t>
            </a:r>
            <a:r>
              <a:rPr lang="en-GB" altLang="de-DE" sz="1600">
                <a:latin typeface="Calibri"/>
                <a:ea typeface="ＭＳ Ｐゴシック"/>
                <a:cs typeface="Calibri"/>
              </a:rPr>
              <a:t>. Bei </a:t>
            </a:r>
            <a:r>
              <a:rPr lang="en-GB" altLang="de-DE" sz="1600" err="1">
                <a:latin typeface="Calibri"/>
                <a:ea typeface="ＭＳ Ｐゴシック"/>
                <a:cs typeface="Calibri"/>
              </a:rPr>
              <a:t>Bedarf</a:t>
            </a:r>
            <a:r>
              <a:rPr lang="en-GB" altLang="de-DE" sz="1600">
                <a:latin typeface="Calibri"/>
                <a:ea typeface="ＭＳ Ｐゴシック"/>
                <a:cs typeface="Calibri"/>
              </a:rPr>
              <a:t> </a:t>
            </a:r>
            <a:r>
              <a:rPr lang="en-GB" altLang="de-DE" sz="1600" err="1">
                <a:latin typeface="Calibri"/>
                <a:ea typeface="ＭＳ Ｐゴシック"/>
                <a:cs typeface="Calibri"/>
              </a:rPr>
              <a:t>bekommen</a:t>
            </a:r>
            <a:r>
              <a:rPr lang="en-GB" altLang="de-DE" sz="1600">
                <a:latin typeface="Calibri"/>
                <a:ea typeface="ＭＳ Ｐゴシック"/>
                <a:cs typeface="Calibri"/>
              </a:rPr>
              <a:t> Sie </a:t>
            </a:r>
            <a:r>
              <a:rPr lang="en-GB" altLang="de-DE" sz="1600" err="1">
                <a:latin typeface="Calibri"/>
                <a:ea typeface="ＭＳ Ｐゴシック"/>
                <a:cs typeface="Calibri"/>
              </a:rPr>
              <a:t>hier</a:t>
            </a:r>
            <a:r>
              <a:rPr lang="en-GB" altLang="de-DE" sz="1600">
                <a:latin typeface="Calibri"/>
                <a:ea typeface="ＭＳ Ｐゴシック"/>
                <a:cs typeface="Calibri"/>
              </a:rPr>
              <a:t> </a:t>
            </a:r>
            <a:r>
              <a:rPr lang="en-GB" altLang="de-DE" sz="1600" err="1">
                <a:latin typeface="Calibri"/>
                <a:ea typeface="ＭＳ Ｐゴシック"/>
                <a:cs typeface="Calibri"/>
              </a:rPr>
              <a:t>weitere</a:t>
            </a:r>
            <a:r>
              <a:rPr lang="en-GB" altLang="de-DE" sz="1600">
                <a:latin typeface="Calibri"/>
                <a:ea typeface="ＭＳ Ｐゴシック"/>
                <a:cs typeface="Calibri"/>
              </a:rPr>
              <a:t> </a:t>
            </a:r>
            <a:r>
              <a:rPr lang="en-GB" altLang="de-DE" sz="1600" err="1">
                <a:latin typeface="Calibri"/>
                <a:ea typeface="ＭＳ Ｐゴシック"/>
                <a:cs typeface="Calibri"/>
              </a:rPr>
              <a:t>Informationen</a:t>
            </a:r>
            <a:r>
              <a:rPr lang="en-GB" altLang="de-DE" sz="1600">
                <a:latin typeface="Calibri"/>
                <a:ea typeface="ＭＳ Ｐゴシック"/>
                <a:cs typeface="Calibri"/>
              </a:rPr>
              <a:t> </a:t>
            </a:r>
            <a:r>
              <a:rPr lang="en-GB" altLang="de-DE" sz="1600" err="1">
                <a:latin typeface="Calibri"/>
                <a:ea typeface="ＭＳ Ｐゴシック"/>
                <a:cs typeface="Calibri"/>
              </a:rPr>
              <a:t>durch</a:t>
            </a:r>
            <a:r>
              <a:rPr lang="en-GB" altLang="de-DE" sz="1600">
                <a:latin typeface="Calibri"/>
                <a:ea typeface="ＭＳ Ｐゴシック"/>
                <a:cs typeface="Calibri"/>
              </a:rPr>
              <a:t> die </a:t>
            </a:r>
            <a:r>
              <a:rPr lang="en-GB" altLang="de-DE" sz="1600" err="1">
                <a:latin typeface="Calibri"/>
                <a:ea typeface="ＭＳ Ｐゴシック"/>
                <a:cs typeface="Calibri"/>
              </a:rPr>
              <a:t>Schulleitung</a:t>
            </a:r>
            <a:r>
              <a:rPr lang="en-GB" altLang="de-DE" sz="1600">
                <a:latin typeface="Calibri"/>
                <a:ea typeface="ＭＳ Ｐゴシック"/>
                <a:cs typeface="Calibri"/>
              </a:rPr>
              <a:t>. Gegen ca. 13.00 Uhr </a:t>
            </a:r>
            <a:r>
              <a:rPr lang="en-GB" altLang="de-DE" sz="1600" err="1">
                <a:latin typeface="Calibri"/>
                <a:ea typeface="ＭＳ Ｐゴシック"/>
                <a:cs typeface="Calibri"/>
              </a:rPr>
              <a:t>ist</a:t>
            </a:r>
            <a:r>
              <a:rPr lang="en-GB" altLang="de-DE" sz="1600">
                <a:latin typeface="Calibri"/>
                <a:ea typeface="ＭＳ Ｐゴシック"/>
                <a:cs typeface="Calibri"/>
              </a:rPr>
              <a:t> die </a:t>
            </a:r>
            <a:r>
              <a:rPr lang="en-GB" altLang="de-DE" sz="1600" err="1">
                <a:latin typeface="Calibri"/>
                <a:ea typeface="ＭＳ Ｐゴシック"/>
                <a:cs typeface="Calibri"/>
              </a:rPr>
              <a:t>erste</a:t>
            </a:r>
            <a:r>
              <a:rPr lang="en-GB" altLang="de-DE" sz="1600">
                <a:latin typeface="Calibri"/>
                <a:ea typeface="ＭＳ Ｐゴシック"/>
                <a:cs typeface="Calibri"/>
              </a:rPr>
              <a:t> </a:t>
            </a:r>
            <a:r>
              <a:rPr lang="en-GB" altLang="de-DE" sz="1600" err="1">
                <a:latin typeface="Calibri"/>
                <a:ea typeface="ＭＳ Ｐゴシック"/>
                <a:cs typeface="Calibri"/>
              </a:rPr>
              <a:t>Stunde</a:t>
            </a:r>
            <a:r>
              <a:rPr lang="en-GB" altLang="de-DE" sz="1600">
                <a:latin typeface="Calibri"/>
                <a:ea typeface="ＭＳ Ｐゴシック"/>
                <a:cs typeface="Calibri"/>
              </a:rPr>
              <a:t> </a:t>
            </a:r>
            <a:r>
              <a:rPr lang="en-GB" altLang="de-DE" sz="1600" err="1">
                <a:latin typeface="Calibri"/>
                <a:ea typeface="ＭＳ Ｐゴシック"/>
                <a:cs typeface="Calibri"/>
              </a:rPr>
              <a:t>beendet</a:t>
            </a:r>
            <a:r>
              <a:rPr lang="en-GB" altLang="de-DE" sz="1600">
                <a:latin typeface="Calibri"/>
                <a:ea typeface="ＭＳ Ｐゴシック"/>
                <a:cs typeface="Calibri"/>
              </a:rPr>
              <a:t> und die Kinder </a:t>
            </a:r>
            <a:r>
              <a:rPr lang="en-GB" altLang="de-DE" sz="1600" err="1">
                <a:latin typeface="Calibri"/>
                <a:ea typeface="ＭＳ Ｐゴシック"/>
                <a:cs typeface="Calibri"/>
              </a:rPr>
              <a:t>gehen</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ihren</a:t>
            </a:r>
            <a:r>
              <a:rPr lang="en-GB" altLang="de-DE" sz="1600">
                <a:latin typeface="Calibri"/>
                <a:ea typeface="ＭＳ Ｐゴシック"/>
                <a:cs typeface="Calibri"/>
              </a:rPr>
              <a:t> </a:t>
            </a:r>
            <a:r>
              <a:rPr lang="en-GB" altLang="de-DE" sz="1600" err="1">
                <a:latin typeface="Calibri"/>
                <a:ea typeface="ＭＳ Ｐゴシック"/>
                <a:cs typeface="Calibri"/>
              </a:rPr>
              <a:t>Eltern</a:t>
            </a:r>
            <a:r>
              <a:rPr lang="en-GB" altLang="de-DE" sz="1600">
                <a:latin typeface="Calibri"/>
                <a:ea typeface="ＭＳ Ｐゴシック"/>
                <a:cs typeface="Calibri"/>
              </a:rPr>
              <a:t> </a:t>
            </a:r>
            <a:r>
              <a:rPr lang="en-GB" altLang="de-DE" sz="1600" err="1">
                <a:latin typeface="Calibri"/>
                <a:ea typeface="ＭＳ Ｐゴシック"/>
                <a:cs typeface="Calibri"/>
              </a:rPr>
              <a:t>nach</a:t>
            </a:r>
            <a:r>
              <a:rPr lang="en-GB" altLang="de-DE" sz="1600">
                <a:latin typeface="Calibri"/>
                <a:ea typeface="ＭＳ Ｐゴシック"/>
                <a:cs typeface="Calibri"/>
              </a:rPr>
              <a:t> Hause und </a:t>
            </a:r>
            <a:r>
              <a:rPr lang="en-GB" altLang="de-DE" sz="1600" err="1">
                <a:latin typeface="Calibri"/>
                <a:ea typeface="ＭＳ Ｐゴシック"/>
                <a:cs typeface="Calibri"/>
              </a:rPr>
              <a:t>feiern</a:t>
            </a:r>
            <a:r>
              <a:rPr lang="en-GB" altLang="de-DE" sz="1600">
                <a:latin typeface="Calibri"/>
                <a:ea typeface="ＭＳ Ｐゴシック"/>
                <a:cs typeface="Calibri"/>
              </a:rPr>
              <a:t> den </a:t>
            </a:r>
            <a:r>
              <a:rPr lang="en-GB" altLang="de-DE" sz="1600" err="1">
                <a:latin typeface="Calibri"/>
                <a:ea typeface="ＭＳ Ｐゴシック"/>
                <a:cs typeface="Calibri"/>
              </a:rPr>
              <a:t>ersten</a:t>
            </a:r>
            <a:r>
              <a:rPr lang="en-GB" altLang="de-DE" sz="1600">
                <a:latin typeface="Calibri"/>
                <a:ea typeface="ＭＳ Ｐゴシック"/>
                <a:cs typeface="Calibri"/>
              </a:rPr>
              <a:t> </a:t>
            </a:r>
            <a:r>
              <a:rPr lang="en-GB" altLang="de-DE" sz="1600" err="1">
                <a:latin typeface="Calibri"/>
                <a:ea typeface="ＭＳ Ｐゴシック"/>
                <a:cs typeface="Calibri"/>
              </a:rPr>
              <a:t>Schultag</a:t>
            </a:r>
            <a:r>
              <a:rPr lang="en-GB" altLang="de-DE" sz="1600">
                <a:latin typeface="Calibri"/>
                <a:ea typeface="ＭＳ Ｐゴシック"/>
                <a:cs typeface="Calibri"/>
              </a:rPr>
              <a:t> am Monte.</a:t>
            </a:r>
          </a:p>
          <a:p>
            <a:pPr marL="340995" indent="-340995" eaLnBrk="1" hangingPunct="1">
              <a:lnSpc>
                <a:spcPct val="100000"/>
              </a:lnSpc>
              <a:buFont typeface="Arial" panose="020B0604020202020204" pitchFamily="34" charset="0"/>
              <a:buNone/>
              <a:defRPr/>
            </a:pPr>
            <a:endParaRPr lang="en-GB" altLang="de-DE">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el 1">
            <a:extLst>
              <a:ext uri="{FF2B5EF4-FFF2-40B4-BE49-F238E27FC236}">
                <a16:creationId xmlns:a16="http://schemas.microsoft.com/office/drawing/2014/main" id="{F19CC035-AE77-4490-B351-5C25F84CCF80}"/>
              </a:ext>
            </a:extLst>
          </p:cNvPr>
          <p:cNvSpPr>
            <a:spLocks noGrp="1" noChangeArrowheads="1"/>
          </p:cNvSpPr>
          <p:nvPr>
            <p:ph type="title"/>
          </p:nvPr>
        </p:nvSpPr>
        <p:spPr>
          <a:xfrm>
            <a:off x="457200" y="263525"/>
            <a:ext cx="8228013" cy="963613"/>
          </a:xfrm>
        </p:spPr>
        <p:txBody>
          <a:bodyPr/>
          <a:lstStyle/>
          <a:p>
            <a:r>
              <a:rPr lang="de-DE" altLang="de-DE" sz="4000" b="1"/>
              <a:t>Häufig gestellte Fragen I</a:t>
            </a:r>
          </a:p>
        </p:txBody>
      </p:sp>
      <p:sp>
        <p:nvSpPr>
          <p:cNvPr id="3" name="Inhaltsplatzhalter 2">
            <a:extLst>
              <a:ext uri="{FF2B5EF4-FFF2-40B4-BE49-F238E27FC236}">
                <a16:creationId xmlns:a16="http://schemas.microsoft.com/office/drawing/2014/main" id="{8AA30D75-90FC-4739-8157-DC6EF021F1A1}"/>
              </a:ext>
            </a:extLst>
          </p:cNvPr>
          <p:cNvSpPr>
            <a:spLocks noGrp="1"/>
          </p:cNvSpPr>
          <p:nvPr>
            <p:ph idx="1"/>
          </p:nvPr>
        </p:nvSpPr>
        <p:spPr>
          <a:xfrm>
            <a:off x="457200" y="1010549"/>
            <a:ext cx="8429296" cy="5345801"/>
          </a:xfrm>
        </p:spPr>
        <p:txBody>
          <a:bodyPr/>
          <a:lstStyle/>
          <a:p>
            <a:pPr marL="340995" indent="-340995">
              <a:defRPr/>
            </a:pPr>
            <a:endParaRPr lang="de-DE" sz="1600" b="1">
              <a:cs typeface="Calibri"/>
            </a:endParaRPr>
          </a:p>
          <a:p>
            <a:pPr marL="340995" indent="-340995">
              <a:defRPr/>
            </a:pPr>
            <a:r>
              <a:rPr lang="de-DE" sz="1600" b="1"/>
              <a:t>Wie soll für das Schuljahr 2022/23 das Anmeldeverfahren laufen?</a:t>
            </a:r>
            <a:endParaRPr lang="de-DE" sz="1600" b="1">
              <a:cs typeface="Calibri"/>
            </a:endParaRPr>
          </a:p>
          <a:p>
            <a:pPr marL="0" indent="0">
              <a:buNone/>
              <a:defRPr/>
            </a:pPr>
            <a:r>
              <a:rPr lang="de-DE" sz="1600">
                <a:ea typeface="+mn-lt"/>
                <a:cs typeface="+mn-lt"/>
              </a:rPr>
              <a:t>Nach unseren Informationen soll es so sein, dass Sie die Möglichkeit haben, Ihr Kind zum ersten Mal gleichzeitig an mehreren Schulen anzumelden. Dadurch wird die Wahrscheinlichkeit erhöht, dass Sie schon im ersten Verteilverfahren eine Zusage für Ihr Kind bekommen. Innerhalb einer von der Schule angegebenen Frist haben Sie dann die Möglichkeit, diesen Platz anzunehmen oder auch nicht. Falls Sie den Schulplatz annehmen, scheidet Ihr Kind bei den Anmeldeverfahren der Schulen aus, wo Sie Ihr Kind zusätzlich noch angemeldet haben. </a:t>
            </a:r>
            <a:endParaRPr lang="de-DE" sz="1600">
              <a:ea typeface="ＭＳ Ｐゴシック"/>
              <a:cs typeface="+mn-lt"/>
            </a:endParaRPr>
          </a:p>
          <a:p>
            <a:pPr marL="0" indent="0">
              <a:buNone/>
              <a:defRPr/>
            </a:pPr>
            <a:r>
              <a:rPr lang="de-DE" sz="1600">
                <a:ea typeface="+mn-lt"/>
                <a:cs typeface="+mn-lt"/>
              </a:rPr>
              <a:t>Es besteht zudem die Möglichkeit, bei der Anmeldung einen Zweitwunsch anzugeben. Sofern an der Erstwunschschule nicht ausreichend Schulplätze zur Verfügung stehen, leitet die Schule die Anmeldeunterlagen mit Zustimmung der Erziehungsberechtigten an die Zweitwunschschule weiter, sofern dort noch freie Kapazitäten vorhanden sind. In diesem Fall findet dort ein weiteres Auswahlverfahren für alle Anmeldewünsche anhand der identischen Kriterien des ersten Durchgangs statt. Eine vorrangige Berücksichtigung der Zweitwünsche ist rechtlich nicht möglich. Sind an der Zweitwunschschule bereits alle Plätze vergeben, ist natürlich ebenfalls keine Berücksichtigung möglich. </a:t>
            </a:r>
          </a:p>
          <a:p>
            <a:pPr marL="0" indent="0">
              <a:buNone/>
              <a:defRPr/>
            </a:pPr>
            <a:r>
              <a:rPr lang="de-DE" sz="1600">
                <a:cs typeface="Calibri"/>
              </a:rPr>
              <a:t>Familien, deren Kind trotz mehrerer Anmeldungen an keiner Schule einen Schulplatz per Losverfahren bekommen hat, erhalten eine schriftliche Nachricht, aus der hervorgeht, an welchen Schulen noch Schulplätze vorhanden sind. An diesen Schulen können die Eltern dann ihr Kind noch anmelden.</a:t>
            </a:r>
          </a:p>
        </p:txBody>
      </p:sp>
      <p:sp>
        <p:nvSpPr>
          <p:cNvPr id="4" name="Datumsplatzhalter 3">
            <a:extLst>
              <a:ext uri="{FF2B5EF4-FFF2-40B4-BE49-F238E27FC236}">
                <a16:creationId xmlns:a16="http://schemas.microsoft.com/office/drawing/2014/main" id="{2A7A3E6E-286A-4277-9C48-7133BC0860BB}"/>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el 1">
            <a:extLst>
              <a:ext uri="{FF2B5EF4-FFF2-40B4-BE49-F238E27FC236}">
                <a16:creationId xmlns:a16="http://schemas.microsoft.com/office/drawing/2014/main" id="{C30784B3-3628-4982-BECD-E760E694EA34}"/>
              </a:ext>
            </a:extLst>
          </p:cNvPr>
          <p:cNvSpPr>
            <a:spLocks noGrp="1" noChangeArrowheads="1"/>
          </p:cNvSpPr>
          <p:nvPr>
            <p:ph type="title"/>
          </p:nvPr>
        </p:nvSpPr>
        <p:spPr>
          <a:xfrm>
            <a:off x="457200" y="263525"/>
            <a:ext cx="8228013" cy="963613"/>
          </a:xfrm>
        </p:spPr>
        <p:txBody>
          <a:bodyPr/>
          <a:lstStyle/>
          <a:p>
            <a:r>
              <a:rPr lang="de-DE" altLang="de-DE" sz="4000" b="1"/>
              <a:t>Häufig gestellte Fragen II</a:t>
            </a:r>
            <a:endParaRPr lang="de-DE" altLang="de-DE" sz="4000"/>
          </a:p>
        </p:txBody>
      </p:sp>
      <p:sp>
        <p:nvSpPr>
          <p:cNvPr id="3" name="Inhaltsplatzhalter 2">
            <a:extLst>
              <a:ext uri="{FF2B5EF4-FFF2-40B4-BE49-F238E27FC236}">
                <a16:creationId xmlns:a16="http://schemas.microsoft.com/office/drawing/2014/main" id="{AC2442FD-6E4C-4DE8-84F4-E2CB36F96AC9}"/>
              </a:ext>
            </a:extLst>
          </p:cNvPr>
          <p:cNvSpPr>
            <a:spLocks noGrp="1"/>
          </p:cNvSpPr>
          <p:nvPr>
            <p:ph idx="1"/>
          </p:nvPr>
        </p:nvSpPr>
        <p:spPr>
          <a:xfrm>
            <a:off x="457200" y="1773238"/>
            <a:ext cx="8228013" cy="4583112"/>
          </a:xfrm>
        </p:spPr>
        <p:txBody>
          <a:bodyPr/>
          <a:lstStyle/>
          <a:p>
            <a:pPr marL="340995" indent="-340995">
              <a:defRPr/>
            </a:pPr>
            <a:r>
              <a:rPr lang="de-DE" sz="1600" b="1">
                <a:ea typeface="+mn-lt"/>
                <a:cs typeface="+mn-lt"/>
              </a:rPr>
              <a:t>Welche Bedeutung hat die Angabe einer Zweitwahl?</a:t>
            </a:r>
            <a:endParaRPr lang="en-US" sz="1600">
              <a:ea typeface="+mn-lt"/>
              <a:cs typeface="+mn-lt"/>
            </a:endParaRPr>
          </a:p>
          <a:p>
            <a:pPr marL="0" indent="0">
              <a:buNone/>
              <a:defRPr/>
            </a:pPr>
            <a:r>
              <a:rPr lang="de-DE" sz="1600">
                <a:ea typeface="+mn-lt"/>
                <a:cs typeface="+mn-lt"/>
              </a:rPr>
              <a:t>Sofern beide von Ihnen favorisierten Schulen voraussichtlich einen Anmeldeüberhang zu verzeichnen haben, ist die Zweitwahl irrelevant, selbst wenn Sie in unmittelbarer Nähe dieser Schule wohnen. Aus diesem Grunde haben Sie die Möglichkeit Ihr Kind an mehreren Schulen gleichzeitig anzumelden. </a:t>
            </a:r>
            <a:endParaRPr lang="de-DE" sz="1600" b="1">
              <a:ea typeface="+mn-lt"/>
              <a:cs typeface="+mn-lt"/>
            </a:endParaRPr>
          </a:p>
          <a:p>
            <a:pPr marL="340995" indent="-340995">
              <a:defRPr/>
            </a:pPr>
            <a:r>
              <a:rPr lang="de-DE" sz="1600" b="1">
                <a:ea typeface="+mn-lt"/>
                <a:cs typeface="+mn-lt"/>
              </a:rPr>
              <a:t>Wie viele Kinder werden am Monte für das kommende Schuljahr aufgenommen?</a:t>
            </a:r>
            <a:endParaRPr lang="de-DE" sz="1600">
              <a:ea typeface="+mn-lt"/>
              <a:cs typeface="+mn-lt"/>
            </a:endParaRPr>
          </a:p>
          <a:p>
            <a:pPr marL="340995" indent="-340995">
              <a:defRPr/>
            </a:pPr>
            <a:r>
              <a:rPr lang="de-DE" sz="1600">
                <a:ea typeface="+mn-lt"/>
                <a:cs typeface="+mn-lt"/>
              </a:rPr>
              <a:t>Wir sind ein 4-zügiges Gymnasium und werden im Schuljahr 2022/23 4 Klassen mit 30 Schülerinnen und Schülern aufnehmen. </a:t>
            </a:r>
            <a:endParaRPr lang="de-DE"/>
          </a:p>
          <a:p>
            <a:pPr marL="340995" indent="-340995">
              <a:defRPr/>
            </a:pPr>
            <a:r>
              <a:rPr lang="de-DE" sz="1600" b="1"/>
              <a:t>Wann bekommen die Eltern Bescheid?</a:t>
            </a:r>
            <a:endParaRPr lang="de-DE"/>
          </a:p>
          <a:p>
            <a:pPr marL="0" indent="0">
              <a:buNone/>
              <a:defRPr/>
            </a:pPr>
            <a:r>
              <a:rPr lang="de-DE" sz="1600">
                <a:cs typeface="Calibri"/>
              </a:rPr>
              <a:t>Die Bescheide werden zwischen dem 14. und dem 23.März verschickt.</a:t>
            </a:r>
            <a:endParaRPr lang="de-DE" sz="1600"/>
          </a:p>
          <a:p>
            <a:pPr marL="340995" indent="-340995">
              <a:defRPr/>
            </a:pPr>
            <a:r>
              <a:rPr lang="de-DE" sz="1600" b="1"/>
              <a:t>Welche Aufnahmekriterien kann eine Schule festlegen?</a:t>
            </a:r>
            <a:endParaRPr lang="de-DE" sz="1600" b="1">
              <a:cs typeface="Calibri"/>
            </a:endParaRPr>
          </a:p>
          <a:p>
            <a:pPr marL="0" indent="0">
              <a:buFont typeface="Arial" panose="020B0604020202020204" pitchFamily="34" charset="0"/>
              <a:buNone/>
              <a:defRPr/>
            </a:pPr>
            <a:r>
              <a:rPr lang="de-DE" sz="1600"/>
              <a:t>Die Schulen haben die Auswahl aus verschiedenen Aufnahmekriterien, die bei der Anmeldung zugrunde gelegt werden, z.B. die Geschwisterregelung, die Nähe zum Wohnort, das Verhältnis von Mädchen/Jungen, das Losverfahren. </a:t>
            </a:r>
          </a:p>
          <a:p>
            <a:pPr marL="340995" indent="-340995">
              <a:defRPr/>
            </a:pPr>
            <a:endParaRPr lang="de-DE" sz="1600" b="1">
              <a:cs typeface="Calibri"/>
            </a:endParaRPr>
          </a:p>
        </p:txBody>
      </p:sp>
      <p:sp>
        <p:nvSpPr>
          <p:cNvPr id="4" name="Datumsplatzhalter 3">
            <a:extLst>
              <a:ext uri="{FF2B5EF4-FFF2-40B4-BE49-F238E27FC236}">
                <a16:creationId xmlns:a16="http://schemas.microsoft.com/office/drawing/2014/main" id="{63E72059-7F8E-460B-B2D0-C0D9B218E441}"/>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140D0-5361-4749-9341-B478C0BCA178}"/>
              </a:ext>
            </a:extLst>
          </p:cNvPr>
          <p:cNvSpPr>
            <a:spLocks noGrp="1"/>
          </p:cNvSpPr>
          <p:nvPr>
            <p:ph type="title"/>
          </p:nvPr>
        </p:nvSpPr>
        <p:spPr/>
        <p:txBody>
          <a:bodyPr/>
          <a:lstStyle/>
          <a:p>
            <a:r>
              <a:rPr lang="de-DE" b="1">
                <a:ea typeface="+mj-lt"/>
                <a:cs typeface="+mj-lt"/>
              </a:rPr>
              <a:t>Häufig gestellte Fragen III</a:t>
            </a:r>
            <a:endParaRPr lang="de-DE"/>
          </a:p>
        </p:txBody>
      </p:sp>
      <p:sp>
        <p:nvSpPr>
          <p:cNvPr id="3" name="Inhaltsplatzhalter 2">
            <a:extLst>
              <a:ext uri="{FF2B5EF4-FFF2-40B4-BE49-F238E27FC236}">
                <a16:creationId xmlns:a16="http://schemas.microsoft.com/office/drawing/2014/main" id="{232CCFD4-0E4F-4566-81F7-67EAFBE0FDB3}"/>
              </a:ext>
            </a:extLst>
          </p:cNvPr>
          <p:cNvSpPr>
            <a:spLocks noGrp="1"/>
          </p:cNvSpPr>
          <p:nvPr>
            <p:ph idx="1"/>
          </p:nvPr>
        </p:nvSpPr>
        <p:spPr/>
        <p:txBody>
          <a:bodyPr/>
          <a:lstStyle/>
          <a:p>
            <a:pPr marL="340995" indent="-340995"/>
            <a:r>
              <a:rPr lang="de-DE" sz="1700" b="1">
                <a:ea typeface="+mn-lt"/>
                <a:cs typeface="+mn-lt"/>
              </a:rPr>
              <a:t>Welchen Anspruch auf die favorisierte Schule haben die Eltern?</a:t>
            </a:r>
            <a:endParaRPr lang="de-DE" sz="1700">
              <a:ea typeface="+mn-lt"/>
              <a:cs typeface="+mn-lt"/>
            </a:endParaRPr>
          </a:p>
          <a:p>
            <a:pPr marL="340995" indent="-340995"/>
            <a:r>
              <a:rPr lang="de-DE" sz="1700">
                <a:ea typeface="+mn-lt"/>
                <a:cs typeface="+mn-lt"/>
              </a:rPr>
              <a:t>Leider gar keinen. Die Eltern haben unabhängig von der Schulempfehlung den Anspruch auf die gewählte Schulform, nicht aber auf eine bestimmte Schule, auch nicht, wenn bereits der Montessori-Kindergarten und anschließend eine Montessori-Grundschule besucht wurde.</a:t>
            </a:r>
            <a:endParaRPr lang="en-US" sz="1700">
              <a:ea typeface="+mn-lt"/>
              <a:cs typeface="+mn-lt"/>
            </a:endParaRPr>
          </a:p>
          <a:p>
            <a:pPr marL="340995" indent="-340995"/>
            <a:r>
              <a:rPr lang="de-DE" sz="1700" b="1">
                <a:ea typeface="+mn-lt"/>
                <a:cs typeface="+mn-lt"/>
              </a:rPr>
              <a:t>Gibt es ein Nachrückverfahren oder eine Warteliste?</a:t>
            </a:r>
            <a:endParaRPr lang="de-DE" sz="1700">
              <a:ea typeface="+mn-lt"/>
              <a:cs typeface="+mn-lt"/>
            </a:endParaRPr>
          </a:p>
          <a:p>
            <a:pPr marL="340995" indent="-340995"/>
            <a:r>
              <a:rPr lang="de-DE" sz="1700">
                <a:ea typeface="+mn-lt"/>
                <a:cs typeface="+mn-lt"/>
              </a:rPr>
              <a:t>Ja, es gibt eine Nachrückerliste. Falls Eltern den Schulplatz am Monte im ersten Verfahren nicht annehmen, rücken automatisch die Kinder nach, die ganz oben auf der Nachrückerliste stehen. In diesem Fall benachrichtigt die Schule die Eltern der Kinder, die nachrücken.</a:t>
            </a:r>
          </a:p>
          <a:p>
            <a:pPr marL="340995" indent="-340995"/>
            <a:r>
              <a:rPr lang="de-DE" sz="1700" b="1">
                <a:ea typeface="+mn-lt"/>
                <a:cs typeface="+mn-lt"/>
              </a:rPr>
              <a:t>Können auch Kinder aus Pulheim oder Frechen hier angemeldet werden?</a:t>
            </a:r>
            <a:endParaRPr lang="en-US" sz="1700">
              <a:ea typeface="+mn-lt"/>
              <a:cs typeface="+mn-lt"/>
            </a:endParaRPr>
          </a:p>
          <a:p>
            <a:pPr marL="340995" indent="-340995"/>
            <a:r>
              <a:rPr lang="de-DE" sz="1700">
                <a:ea typeface="+mn-lt"/>
                <a:cs typeface="+mn-lt"/>
              </a:rPr>
              <a:t>Theoretisch ja. Sobald aber die Schule einen Anmeldeüberhang verzeichnet, dürfen wir laut Beschluss des Rates der Stadt Köln keine gemeindefremden Kinder aufnehmen. Daher raten wir Familien, die außerhalb von Köln wohnen, Ihr Kind nicht bei uns anzumelden. </a:t>
            </a:r>
            <a:endParaRPr lang="de-DE"/>
          </a:p>
        </p:txBody>
      </p:sp>
      <p:sp>
        <p:nvSpPr>
          <p:cNvPr id="4" name="Datumsplatzhalter 3">
            <a:extLst>
              <a:ext uri="{FF2B5EF4-FFF2-40B4-BE49-F238E27FC236}">
                <a16:creationId xmlns:a16="http://schemas.microsoft.com/office/drawing/2014/main" id="{7CD00AEB-BBD2-4C8E-A2B8-58D8E11AC9C4}"/>
              </a:ext>
            </a:extLst>
          </p:cNvPr>
          <p:cNvSpPr>
            <a:spLocks noGrp="1"/>
          </p:cNvSpPr>
          <p:nvPr>
            <p:ph type="dt" idx="10"/>
          </p:nvPr>
        </p:nvSpPr>
        <p:spPr/>
        <p:txBody>
          <a:bodyPr/>
          <a:lstStyle/>
          <a:p>
            <a:pPr>
              <a:defRPr/>
            </a:pPr>
            <a:r>
              <a:rPr lang="en-GB"/>
              <a:t>09.01.12</a:t>
            </a:r>
          </a:p>
        </p:txBody>
      </p:sp>
    </p:spTree>
    <p:extLst>
      <p:ext uri="{BB962C8B-B14F-4D97-AF65-F5344CB8AC3E}">
        <p14:creationId xmlns:p14="http://schemas.microsoft.com/office/powerpoint/2010/main" val="408519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a:extLst>
              <a:ext uri="{FF2B5EF4-FFF2-40B4-BE49-F238E27FC236}">
                <a16:creationId xmlns:a16="http://schemas.microsoft.com/office/drawing/2014/main" id="{D081509F-0C34-4614-BA8E-CB5C27F5E35B}"/>
              </a:ext>
            </a:extLst>
          </p:cNvPr>
          <p:cNvSpPr>
            <a:spLocks noGrp="1" noChangeArrowheads="1"/>
          </p:cNvSpPr>
          <p:nvPr>
            <p:ph type="title"/>
          </p:nvPr>
        </p:nvSpPr>
        <p:spPr>
          <a:xfrm>
            <a:off x="457200" y="273050"/>
            <a:ext cx="8228013" cy="992188"/>
          </a:xfrm>
        </p:spPr>
        <p:txBody>
          <a:bodyPr/>
          <a:lstStyle/>
          <a:p>
            <a:r>
              <a:rPr lang="de-DE" altLang="de-DE" sz="3600" b="1"/>
              <a:t>          </a:t>
            </a:r>
            <a:r>
              <a:rPr lang="de-DE" altLang="de-DE" sz="4000" b="1"/>
              <a:t>Differenzierungs-/Leistungskurse</a:t>
            </a:r>
          </a:p>
        </p:txBody>
      </p:sp>
      <p:sp>
        <p:nvSpPr>
          <p:cNvPr id="20482" name="Inhaltsplatzhalter 2">
            <a:extLst>
              <a:ext uri="{FF2B5EF4-FFF2-40B4-BE49-F238E27FC236}">
                <a16:creationId xmlns:a16="http://schemas.microsoft.com/office/drawing/2014/main" id="{97065DA5-FC95-425A-A230-2C7C9D851270}"/>
              </a:ext>
            </a:extLst>
          </p:cNvPr>
          <p:cNvSpPr>
            <a:spLocks noGrp="1" noChangeArrowheads="1"/>
          </p:cNvSpPr>
          <p:nvPr>
            <p:ph idx="1"/>
          </p:nvPr>
        </p:nvSpPr>
        <p:spPr>
          <a:xfrm>
            <a:off x="380144" y="1715039"/>
            <a:ext cx="8407810" cy="4727575"/>
          </a:xfrm>
        </p:spPr>
        <p:txBody>
          <a:bodyPr/>
          <a:lstStyle/>
          <a:p>
            <a:pPr marL="0" indent="0">
              <a:buNone/>
            </a:pPr>
            <a:r>
              <a:rPr lang="de-DE" altLang="de-DE" sz="2400" b="1"/>
              <a:t>Im Differenzierungsbereich I </a:t>
            </a:r>
            <a:r>
              <a:rPr lang="de-DE" altLang="de-DE" sz="2400"/>
              <a:t>wählen unsere </a:t>
            </a:r>
            <a:r>
              <a:rPr lang="de-DE" altLang="de-DE" sz="2400" err="1"/>
              <a:t>Sechstklässler:innen</a:t>
            </a:r>
            <a:r>
              <a:rPr lang="de-DE" altLang="de-DE" sz="2400"/>
              <a:t> für die Klasse 7 die 2. Fremdsprache: Italienisch oder Französisch. </a:t>
            </a:r>
            <a:r>
              <a:rPr lang="de-DE" altLang="de-DE" sz="2400" b="1"/>
              <a:t>Im Differenzierungsbereich II </a:t>
            </a:r>
            <a:r>
              <a:rPr lang="de-DE" altLang="de-DE" sz="2400"/>
              <a:t>wird</a:t>
            </a:r>
            <a:r>
              <a:rPr lang="de-DE" sz="2400">
                <a:ea typeface="+mn-lt"/>
                <a:cs typeface="+mn-lt"/>
              </a:rPr>
              <a:t> in Klasse 8 für die Stufe 9 aus folgenden Angeboten ein Fach gewählt: </a:t>
            </a:r>
            <a:r>
              <a:rPr lang="de-DE" altLang="de-DE" sz="2400"/>
              <a:t> Bio-Chemie, Deutsch-Kunst, Physik-Astronomie, Sozialwissenschaften-Informatik oder als dritte Fremdsprache Latein. </a:t>
            </a:r>
          </a:p>
          <a:p>
            <a:pPr marL="0" indent="0">
              <a:buFont typeface="Arial" panose="020B0604020202020204" pitchFamily="34" charset="0"/>
              <a:buNone/>
            </a:pPr>
            <a:r>
              <a:rPr lang="de-DE" altLang="de-DE" sz="2400"/>
              <a:t>Als </a:t>
            </a:r>
            <a:r>
              <a:rPr lang="de-DE" altLang="de-DE" sz="2400" b="1"/>
              <a:t>Leistungskurse</a:t>
            </a:r>
            <a:r>
              <a:rPr lang="de-DE" altLang="de-DE" sz="2400"/>
              <a:t> bieten wir im laufenden Schuljahr folgende Fächer an: Deutsch, Englisch, Mathematik, Biologie, Geschichte, Physik, Kunst, Pädagogik, Sozialwissenschaften/Politik sowie Geographie. Je nach Nachfrage kann es hier zu Veränderungen kommen.</a:t>
            </a:r>
            <a:endParaRPr lang="de-DE" altLang="de-DE" sz="2400">
              <a:cs typeface="Calibri"/>
            </a:endParaRPr>
          </a:p>
        </p:txBody>
      </p:sp>
      <p:sp>
        <p:nvSpPr>
          <p:cNvPr id="4" name="Datumsplatzhalter 3">
            <a:extLst>
              <a:ext uri="{FF2B5EF4-FFF2-40B4-BE49-F238E27FC236}">
                <a16:creationId xmlns:a16="http://schemas.microsoft.com/office/drawing/2014/main" id="{2A43D6AE-DE3A-40AF-9FAA-207B2EEB6631}"/>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el 1">
            <a:extLst>
              <a:ext uri="{FF2B5EF4-FFF2-40B4-BE49-F238E27FC236}">
                <a16:creationId xmlns:a16="http://schemas.microsoft.com/office/drawing/2014/main" id="{7A04009D-EFEF-4FC3-A462-DB574A39D234}"/>
              </a:ext>
            </a:extLst>
          </p:cNvPr>
          <p:cNvSpPr>
            <a:spLocks noGrp="1" noChangeArrowheads="1"/>
          </p:cNvSpPr>
          <p:nvPr>
            <p:ph type="title"/>
          </p:nvPr>
        </p:nvSpPr>
        <p:spPr>
          <a:xfrm>
            <a:off x="457200" y="273050"/>
            <a:ext cx="8228013" cy="963613"/>
          </a:xfrm>
        </p:spPr>
        <p:txBody>
          <a:bodyPr/>
          <a:lstStyle/>
          <a:p>
            <a:r>
              <a:rPr lang="de-DE" altLang="de-DE" sz="4000" b="1"/>
              <a:t>Häufig gestellte Fragen IV</a:t>
            </a:r>
            <a:endParaRPr lang="de-DE" altLang="de-DE" sz="4000"/>
          </a:p>
        </p:txBody>
      </p:sp>
      <p:sp>
        <p:nvSpPr>
          <p:cNvPr id="3" name="Inhaltsplatzhalter 2">
            <a:extLst>
              <a:ext uri="{FF2B5EF4-FFF2-40B4-BE49-F238E27FC236}">
                <a16:creationId xmlns:a16="http://schemas.microsoft.com/office/drawing/2014/main" id="{8073ADDD-ECFF-48F2-B84D-172D5D8B56DB}"/>
              </a:ext>
            </a:extLst>
          </p:cNvPr>
          <p:cNvSpPr>
            <a:spLocks noGrp="1"/>
          </p:cNvSpPr>
          <p:nvPr>
            <p:ph idx="1"/>
          </p:nvPr>
        </p:nvSpPr>
        <p:spPr>
          <a:xfrm>
            <a:off x="270295" y="1038615"/>
            <a:ext cx="8644955" cy="5327260"/>
          </a:xfrm>
        </p:spPr>
        <p:txBody>
          <a:bodyPr/>
          <a:lstStyle/>
          <a:p>
            <a:pPr marL="0" indent="0">
              <a:buNone/>
              <a:defRPr/>
            </a:pPr>
            <a:endParaRPr lang="de-DE" sz="1400">
              <a:cs typeface="Calibri"/>
            </a:endParaRPr>
          </a:p>
          <a:p>
            <a:pPr marL="340995" indent="-340995">
              <a:defRPr/>
            </a:pPr>
            <a:r>
              <a:rPr lang="de-DE" sz="1400" b="1">
                <a:ea typeface="+mn-lt"/>
                <a:cs typeface="+mn-lt"/>
              </a:rPr>
              <a:t>Welche allgemeinen Förderungsmöglichkeiten gibt es am Monte für Kinder ?</a:t>
            </a:r>
            <a:endParaRPr lang="de-DE" sz="1400">
              <a:ea typeface="+mn-lt"/>
              <a:cs typeface="+mn-lt"/>
            </a:endParaRPr>
          </a:p>
          <a:p>
            <a:pPr marL="0" indent="0">
              <a:buNone/>
              <a:defRPr/>
            </a:pPr>
            <a:r>
              <a:rPr lang="de-DE" sz="1400">
                <a:ea typeface="+mn-lt"/>
                <a:cs typeface="+mn-lt"/>
              </a:rPr>
              <a:t>Wir fördern individuell insbesondere im Rahmen der Wahlarbeit (siehe dazu die Infos auf der Homepage). Dann gibt es prinzipiell die Möglichkeit, auch in den Lernzeiten individuell Fördermaterial zu bearbeiten, allerdings dienen die Lernzeiten vorwiegend dazu, Lernaufgaben zu erledigen und Tests und Klassenarbeiten vorzubereiten, um die Arbeitszeit zu Hause zu verringern. Schließlich bieten wir </a:t>
            </a:r>
            <a:r>
              <a:rPr lang="de-DE" sz="1400" err="1">
                <a:ea typeface="+mn-lt"/>
                <a:cs typeface="+mn-lt"/>
              </a:rPr>
              <a:t>MAiS</a:t>
            </a:r>
            <a:r>
              <a:rPr lang="de-DE" sz="1400">
                <a:ea typeface="+mn-lt"/>
                <a:cs typeface="+mn-lt"/>
              </a:rPr>
              <a:t> im Rahmen des Ganztags an. </a:t>
            </a:r>
            <a:r>
              <a:rPr lang="de-DE" sz="1400" err="1">
                <a:ea typeface="+mn-lt"/>
                <a:cs typeface="+mn-lt"/>
              </a:rPr>
              <a:t>MAiS</a:t>
            </a:r>
            <a:r>
              <a:rPr lang="de-DE" sz="1400">
                <a:ea typeface="+mn-lt"/>
                <a:cs typeface="+mn-lt"/>
              </a:rPr>
              <a:t> ist eine zusätzliche Arbeitszeit für unsere Schülerinnen und Schüler unter Aufsicht im Nachmittagsbereich. </a:t>
            </a:r>
            <a:endParaRPr lang="en-US" sz="1400">
              <a:ea typeface="+mn-lt"/>
              <a:cs typeface="+mn-lt"/>
            </a:endParaRPr>
          </a:p>
          <a:p>
            <a:pPr marL="0" indent="0">
              <a:buNone/>
              <a:defRPr/>
            </a:pPr>
            <a:endParaRPr lang="de-DE" sz="1400">
              <a:ea typeface="+mn-lt"/>
              <a:cs typeface="+mn-lt"/>
            </a:endParaRPr>
          </a:p>
          <a:p>
            <a:pPr marL="340995" indent="-340995">
              <a:defRPr/>
            </a:pPr>
            <a:r>
              <a:rPr lang="de-DE" sz="1400" b="1">
                <a:ea typeface="+mn-lt"/>
                <a:cs typeface="+mn-lt"/>
              </a:rPr>
              <a:t>Wie geht das Monte mit LRS um? </a:t>
            </a:r>
            <a:endParaRPr lang="de-DE" sz="1400" b="1">
              <a:cs typeface="Calibri"/>
            </a:endParaRPr>
          </a:p>
          <a:p>
            <a:pPr marL="0" indent="0">
              <a:buNone/>
              <a:defRPr/>
            </a:pPr>
            <a:r>
              <a:rPr lang="de-DE" sz="1400"/>
              <a:t>Zunächst einmal ist uns wichtig, die neuen Kinder kennenzulernen. Wenn bereits eine attestierte Lese-Recht-Schreibschwäche vorliegt, kann die Familie die Berücksichtigung auf einen Nachteilsausgleich formal stellen. Dafür ist ein therapeutisches Gutachten sinnvoll, da hier bereits ärztliche Empfehlungen gegeben werden, wie der Ausgleich des diagnostizierten Nachteils aussehen könnte. Die Klassenkonferenz berät dann über den Antrag und teilt der Familie den Beschluss mit. </a:t>
            </a:r>
            <a:endParaRPr lang="de-DE" sz="1400">
              <a:cs typeface="Calibri"/>
            </a:endParaRPr>
          </a:p>
          <a:p>
            <a:pPr marL="0" indent="0">
              <a:buNone/>
              <a:defRPr/>
            </a:pPr>
            <a:r>
              <a:rPr lang="de-DE" sz="1400">
                <a:cs typeface="Calibri"/>
              </a:rPr>
              <a:t>Kinder, die mit der Diagnose LRS zu uns kommen, nehmen automatisch an der Lexi-Fit-AG teil, in der gezielt daran gearbeitet wird, die Fehlerbilder bzw. die Schwäche zu reduzieren. Es können aber auch Kinder später an dieser AG teilnehmen, sofern eine LRS-Diagnose vorliegt und noch Plätze vorhanden sind.</a:t>
            </a:r>
          </a:p>
          <a:p>
            <a:pPr marL="0" indent="0">
              <a:buNone/>
              <a:defRPr/>
            </a:pPr>
            <a:endParaRPr lang="de-DE" sz="1400">
              <a:ea typeface="ＭＳ Ｐゴシック"/>
              <a:cs typeface="+mn-lt"/>
            </a:endParaRPr>
          </a:p>
          <a:p>
            <a:pPr marL="340995" indent="-340995">
              <a:defRPr/>
            </a:pPr>
            <a:r>
              <a:rPr lang="de-DE" sz="1400" b="1">
                <a:ea typeface="+mn-lt"/>
                <a:cs typeface="+mn-lt"/>
              </a:rPr>
              <a:t>Wie geht das Monte mit Dyskalkulie um? </a:t>
            </a:r>
          </a:p>
          <a:p>
            <a:pPr marL="0" indent="0">
              <a:buNone/>
              <a:defRPr/>
            </a:pPr>
            <a:r>
              <a:rPr lang="de-DE" sz="1400">
                <a:cs typeface="Calibri"/>
              </a:rPr>
              <a:t>Leider wird bei Dyskalkulie kein Nachteilsausgleich gewährt.</a:t>
            </a:r>
          </a:p>
        </p:txBody>
      </p:sp>
      <p:sp>
        <p:nvSpPr>
          <p:cNvPr id="4" name="Datumsplatzhalter 3">
            <a:extLst>
              <a:ext uri="{FF2B5EF4-FFF2-40B4-BE49-F238E27FC236}">
                <a16:creationId xmlns:a16="http://schemas.microsoft.com/office/drawing/2014/main" id="{7A41987E-493A-4D2F-980E-01E6DE211448}"/>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a:extLst>
              <a:ext uri="{FF2B5EF4-FFF2-40B4-BE49-F238E27FC236}">
                <a16:creationId xmlns:a16="http://schemas.microsoft.com/office/drawing/2014/main" id="{E53B52B3-168B-4D47-A5DA-E30434C6ED21}"/>
              </a:ext>
            </a:extLst>
          </p:cNvPr>
          <p:cNvSpPr>
            <a:spLocks noGrp="1" noChangeArrowheads="1"/>
          </p:cNvSpPr>
          <p:nvPr>
            <p:ph type="title"/>
          </p:nvPr>
        </p:nvSpPr>
        <p:spPr/>
        <p:txBody>
          <a:bodyPr/>
          <a:lstStyle/>
          <a:p>
            <a:r>
              <a:rPr lang="de-DE" altLang="de-DE" sz="4000" b="1"/>
              <a:t>Häufig gestellte Fragen V</a:t>
            </a:r>
            <a:endParaRPr lang="de-DE" altLang="de-DE" sz="4000"/>
          </a:p>
        </p:txBody>
      </p:sp>
      <p:sp>
        <p:nvSpPr>
          <p:cNvPr id="3" name="Inhaltsplatzhalter 2">
            <a:extLst>
              <a:ext uri="{FF2B5EF4-FFF2-40B4-BE49-F238E27FC236}">
                <a16:creationId xmlns:a16="http://schemas.microsoft.com/office/drawing/2014/main" id="{343A6002-13AB-46B5-8CA6-47B59F1B0365}"/>
              </a:ext>
            </a:extLst>
          </p:cNvPr>
          <p:cNvSpPr>
            <a:spLocks noGrp="1"/>
          </p:cNvSpPr>
          <p:nvPr>
            <p:ph idx="1"/>
          </p:nvPr>
        </p:nvSpPr>
        <p:spPr>
          <a:xfrm>
            <a:off x="457200" y="1484313"/>
            <a:ext cx="8362950" cy="4872037"/>
          </a:xfrm>
        </p:spPr>
        <p:txBody>
          <a:bodyPr/>
          <a:lstStyle/>
          <a:p>
            <a:pPr marL="340995" indent="-340995">
              <a:defRPr/>
            </a:pPr>
            <a:r>
              <a:rPr lang="de-DE" sz="1600" b="1"/>
              <a:t>Muss man als Eltern schon vor Schulbeginn ein Essensabonnement abschließen?</a:t>
            </a:r>
            <a:endParaRPr lang="de-DE"/>
          </a:p>
          <a:p>
            <a:pPr marL="0" indent="0">
              <a:buNone/>
              <a:defRPr/>
            </a:pPr>
            <a:r>
              <a:rPr lang="de-DE" sz="1600"/>
              <a:t>Natürlich nicht! Aber die Kinder, die ein Abo abgeschlossen haben, können zuerst regelmäßig eine warme Mahlzeit in unserer Mensa bekommen. Kinder, die erst später ein Abo abschließen, müssen die Bearbeitungszeit abwarten, bis sie eine Chipkarte bekommen und damit Anspruch auf ein warmes Essen haben. Kinder ohne Abo können aber Brötchen und Snacks in der Mensa kaufen bzw. ihr selbst mitgebrachtes Essen auf dem Hof zu sich nehmen. </a:t>
            </a:r>
            <a:endParaRPr lang="de-DE" sz="1600">
              <a:cs typeface="Calibri"/>
            </a:endParaRPr>
          </a:p>
          <a:p>
            <a:pPr marL="340995" indent="-340995">
              <a:defRPr/>
            </a:pPr>
            <a:r>
              <a:rPr lang="de-DE" sz="1600" b="1"/>
              <a:t>Sind Kinder, die noch gar nicht mit der Montessori-Pädagogik in Berührung gekommen sind, gegenüber Kindern, die von der Montessori-Grundschule kommen, im Nachteil?</a:t>
            </a:r>
            <a:endParaRPr lang="de-DE" sz="1600" b="1">
              <a:cs typeface="Calibri"/>
            </a:endParaRPr>
          </a:p>
          <a:p>
            <a:pPr marL="0" indent="0">
              <a:buNone/>
              <a:defRPr/>
            </a:pPr>
            <a:r>
              <a:rPr lang="de-DE" sz="1600"/>
              <a:t>Nein. Natürlich sind die Kinder, die von den Montessori-Grundschulen kommen, das selbständige Arbeiten gewohnt, aber es ist nur eine Frage der Zeit, bis alle anderen das selbständige Arbeiten schätzen lernen. Es ist nicht ungewöhnlich, dass die Wahlarbeit, unser Hauptinstrument der individuellen Förderung und Forderung bei vielen Kindern das unangefochtene Lieblingsfach ist.</a:t>
            </a:r>
          </a:p>
          <a:p>
            <a:pPr marL="340995" indent="-340995">
              <a:defRPr/>
            </a:pPr>
            <a:r>
              <a:rPr lang="de-DE" sz="1600" b="1"/>
              <a:t>Übernehmen die aktuellen Klassenleitungen der Klasse 7 wieder eine neue fünfte Klasse?</a:t>
            </a:r>
            <a:endParaRPr lang="de-DE" sz="1600" b="1">
              <a:cs typeface="Calibri"/>
            </a:endParaRPr>
          </a:p>
          <a:p>
            <a:pPr marL="0" indent="0">
              <a:buNone/>
              <a:defRPr/>
            </a:pPr>
            <a:r>
              <a:rPr lang="de-DE" sz="1600"/>
              <a:t>Mit Sicherheit werden einige Klassenleitungen, die aktuell noch in der Klasse 7 arbeiten, wieder eine neue Klasse 5 übernehmen, durch Elternzeit, Abordnungen oder Wechsel von einer Klassenleitung von der Mittel- zur Unterstufe sind aber auch andere Leitungsteams möglich.</a:t>
            </a:r>
            <a:endParaRPr lang="de-DE" sz="1600">
              <a:cs typeface="Calibri"/>
            </a:endParaRPr>
          </a:p>
          <a:p>
            <a:pPr marL="340995" indent="-340995">
              <a:defRPr/>
            </a:pPr>
            <a:endParaRPr lang="de-DE" sz="1400">
              <a:cs typeface="Calibri"/>
            </a:endParaRPr>
          </a:p>
          <a:p>
            <a:pPr marL="0" indent="0">
              <a:buFont typeface="Arial" panose="020B0604020202020204" pitchFamily="34" charset="0"/>
              <a:buNone/>
              <a:defRPr/>
            </a:pPr>
            <a:endParaRPr lang="de-DE" sz="1600"/>
          </a:p>
        </p:txBody>
      </p:sp>
      <p:sp>
        <p:nvSpPr>
          <p:cNvPr id="4" name="Datumsplatzhalter 3">
            <a:extLst>
              <a:ext uri="{FF2B5EF4-FFF2-40B4-BE49-F238E27FC236}">
                <a16:creationId xmlns:a16="http://schemas.microsoft.com/office/drawing/2014/main" id="{A1591A54-AA80-423E-AF25-F197C0821D63}"/>
              </a:ext>
            </a:extLst>
          </p:cNvPr>
          <p:cNvSpPr>
            <a:spLocks noGrp="1"/>
          </p:cNvSpPr>
          <p:nvPr>
            <p:ph type="dt" sz="quarter" idx="10"/>
          </p:nvPr>
        </p:nvSpPr>
        <p:spPr/>
        <p:txBody>
          <a:bodyPr/>
          <a:lstStyle/>
          <a:p>
            <a:pPr>
              <a:defRPr/>
            </a:pPr>
            <a:r>
              <a:rPr lang="en-GB"/>
              <a:t>01.11.20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920CF920-A928-4241-AAC1-4D92D93AD304}"/>
              </a:ext>
            </a:extLst>
          </p:cNvPr>
          <p:cNvSpPr>
            <a:spLocks noGrp="1" noChangeArrowheads="1"/>
          </p:cNvSpPr>
          <p:nvPr>
            <p:ph type="title"/>
          </p:nvPr>
        </p:nvSpPr>
        <p:spPr>
          <a:xfrm>
            <a:off x="457200" y="319088"/>
            <a:ext cx="8229600" cy="949325"/>
          </a:xfrm>
        </p:spPr>
        <p:txBody>
          <a:bodyPr/>
          <a:lstStyle/>
          <a:p>
            <a:r>
              <a:rPr lang="de-DE" altLang="de-DE" sz="4000" b="1"/>
              <a:t>Ende</a:t>
            </a:r>
          </a:p>
        </p:txBody>
      </p:sp>
      <p:sp>
        <p:nvSpPr>
          <p:cNvPr id="66562" name="Rectangle 2">
            <a:extLst>
              <a:ext uri="{FF2B5EF4-FFF2-40B4-BE49-F238E27FC236}">
                <a16:creationId xmlns:a16="http://schemas.microsoft.com/office/drawing/2014/main" id="{FC646564-BF22-44AD-BE54-D79AE13B7036}"/>
              </a:ext>
            </a:extLst>
          </p:cNvPr>
          <p:cNvSpPr>
            <a:spLocks noGrp="1" noChangeArrowheads="1"/>
          </p:cNvSpPr>
          <p:nvPr>
            <p:ph type="body" idx="1"/>
          </p:nvPr>
        </p:nvSpPr>
        <p:spPr>
          <a:xfrm>
            <a:off x="6861" y="1844675"/>
            <a:ext cx="8784774" cy="4593896"/>
          </a:xfrm>
        </p:spPr>
        <p:txBody>
          <a:bodyPr/>
          <a:lstStyle/>
          <a:p>
            <a:pPr marL="340995" indent="-340995" algn="just">
              <a:lnSpc>
                <a:spcPct val="100000"/>
              </a:lnSpc>
              <a:spcBef>
                <a:spcPts val="1200"/>
              </a:spcBef>
              <a:buNone/>
            </a:pPr>
            <a:r>
              <a:rPr lang="en-GB" altLang="de-DE" sz="2800">
                <a:sym typeface="Wingdings" panose="05000000000000000000" pitchFamily="2" charset="2"/>
              </a:rPr>
              <a:t>    Wir </a:t>
            </a:r>
            <a:r>
              <a:rPr lang="en-GB" altLang="de-DE" sz="2800" err="1">
                <a:sym typeface="Wingdings" panose="05000000000000000000" pitchFamily="2" charset="2"/>
              </a:rPr>
              <a:t>hoffen</a:t>
            </a:r>
            <a:r>
              <a:rPr lang="en-GB" altLang="de-DE" sz="2800">
                <a:sym typeface="Wingdings" panose="05000000000000000000" pitchFamily="2" charset="2"/>
              </a:rPr>
              <a:t>, </a:t>
            </a:r>
            <a:r>
              <a:rPr lang="en-GB" altLang="de-DE" sz="2800" err="1">
                <a:sym typeface="Wingdings" panose="05000000000000000000" pitchFamily="2" charset="2"/>
              </a:rPr>
              <a:t>dass</a:t>
            </a:r>
            <a:r>
              <a:rPr lang="en-GB" altLang="de-DE" sz="2800">
                <a:sym typeface="Wingdings" panose="05000000000000000000" pitchFamily="2" charset="2"/>
              </a:rPr>
              <a:t> </a:t>
            </a:r>
            <a:r>
              <a:rPr lang="en-GB" altLang="de-DE" sz="2800" err="1">
                <a:sym typeface="Wingdings" panose="05000000000000000000" pitchFamily="2" charset="2"/>
              </a:rPr>
              <a:t>wir</a:t>
            </a:r>
            <a:r>
              <a:rPr lang="en-GB" altLang="de-DE" sz="2800">
                <a:sym typeface="Wingdings" panose="05000000000000000000" pitchFamily="2" charset="2"/>
              </a:rPr>
              <a:t> Ihnen </a:t>
            </a:r>
            <a:r>
              <a:rPr lang="en-GB" altLang="de-DE" sz="2800" err="1">
                <a:sym typeface="Wingdings" panose="05000000000000000000" pitchFamily="2" charset="2"/>
              </a:rPr>
              <a:t>mit</a:t>
            </a:r>
            <a:r>
              <a:rPr lang="en-GB" altLang="de-DE" sz="2800">
                <a:sym typeface="Wingdings" panose="05000000000000000000" pitchFamily="2" charset="2"/>
              </a:rPr>
              <a:t> </a:t>
            </a:r>
            <a:r>
              <a:rPr lang="en-GB" altLang="de-DE" sz="2800" err="1">
                <a:sym typeface="Wingdings" panose="05000000000000000000" pitchFamily="2" charset="2"/>
              </a:rPr>
              <a:t>dieser</a:t>
            </a:r>
            <a:r>
              <a:rPr lang="en-GB" altLang="de-DE" sz="2800">
                <a:sym typeface="Wingdings" panose="05000000000000000000" pitchFamily="2" charset="2"/>
              </a:rPr>
              <a:t> </a:t>
            </a:r>
            <a:r>
              <a:rPr lang="en-GB" altLang="de-DE" sz="2800" err="1">
                <a:sym typeface="Wingdings" panose="05000000000000000000" pitchFamily="2" charset="2"/>
              </a:rPr>
              <a:t>Präsentation</a:t>
            </a:r>
            <a:r>
              <a:rPr lang="en-GB" altLang="de-DE" sz="2800">
                <a:sym typeface="Wingdings" panose="05000000000000000000" pitchFamily="2" charset="2"/>
              </a:rPr>
              <a:t> </a:t>
            </a:r>
            <a:r>
              <a:rPr lang="en-GB" altLang="de-DE" sz="2800" err="1">
                <a:sym typeface="Wingdings" panose="05000000000000000000" pitchFamily="2" charset="2"/>
              </a:rPr>
              <a:t>einen</a:t>
            </a:r>
            <a:r>
              <a:rPr lang="en-GB" altLang="de-DE" sz="2800">
                <a:sym typeface="Wingdings" panose="05000000000000000000" pitchFamily="2" charset="2"/>
              </a:rPr>
              <a:t> </a:t>
            </a:r>
            <a:r>
              <a:rPr lang="en-GB" altLang="de-DE" sz="2800" err="1">
                <a:sym typeface="Wingdings" panose="05000000000000000000" pitchFamily="2" charset="2"/>
              </a:rPr>
              <a:t>umfassenden</a:t>
            </a:r>
            <a:r>
              <a:rPr lang="en-GB" altLang="de-DE" sz="2800">
                <a:sym typeface="Wingdings" panose="05000000000000000000" pitchFamily="2" charset="2"/>
              </a:rPr>
              <a:t> </a:t>
            </a:r>
            <a:r>
              <a:rPr lang="en-GB" altLang="de-DE" sz="2800" err="1">
                <a:sym typeface="Wingdings" panose="05000000000000000000" pitchFamily="2" charset="2"/>
              </a:rPr>
              <a:t>Einblick</a:t>
            </a:r>
            <a:r>
              <a:rPr lang="en-GB" altLang="de-DE" sz="2800">
                <a:sym typeface="Wingdings" panose="05000000000000000000" pitchFamily="2" charset="2"/>
              </a:rPr>
              <a:t> in </a:t>
            </a:r>
            <a:r>
              <a:rPr lang="en-GB" altLang="de-DE" sz="2800" err="1">
                <a:sym typeface="Wingdings" panose="05000000000000000000" pitchFamily="2" charset="2"/>
              </a:rPr>
              <a:t>unser</a:t>
            </a:r>
            <a:r>
              <a:rPr lang="en-GB" altLang="de-DE" sz="2800">
                <a:sym typeface="Wingdings" panose="05000000000000000000" pitchFamily="2" charset="2"/>
              </a:rPr>
              <a:t> </a:t>
            </a:r>
            <a:r>
              <a:rPr lang="en-GB" altLang="de-DE" sz="2800" err="1">
                <a:sym typeface="Wingdings" panose="05000000000000000000" pitchFamily="2" charset="2"/>
              </a:rPr>
              <a:t>Schulleben</a:t>
            </a:r>
            <a:r>
              <a:rPr lang="en-GB" altLang="de-DE" sz="2800">
                <a:sym typeface="Wingdings" panose="05000000000000000000" pitchFamily="2" charset="2"/>
              </a:rPr>
              <a:t> </a:t>
            </a:r>
            <a:r>
              <a:rPr lang="en-GB" altLang="de-DE" sz="2800" err="1">
                <a:sym typeface="Wingdings" panose="05000000000000000000" pitchFamily="2" charset="2"/>
              </a:rPr>
              <a:t>geben</a:t>
            </a:r>
            <a:r>
              <a:rPr lang="en-GB" altLang="de-DE" sz="2800">
                <a:sym typeface="Wingdings" panose="05000000000000000000" pitchFamily="2" charset="2"/>
              </a:rPr>
              <a:t> </a:t>
            </a:r>
            <a:r>
              <a:rPr lang="en-GB" altLang="de-DE" sz="2800" err="1">
                <a:sym typeface="Wingdings" panose="05000000000000000000" pitchFamily="2" charset="2"/>
              </a:rPr>
              <a:t>konnten</a:t>
            </a:r>
            <a:r>
              <a:rPr lang="en-GB" altLang="de-DE" sz="2800">
                <a:sym typeface="Wingdings" panose="05000000000000000000" pitchFamily="2" charset="2"/>
              </a:rPr>
              <a:t> und Sie </a:t>
            </a:r>
            <a:r>
              <a:rPr lang="en-GB" altLang="de-DE" sz="2800" err="1">
                <a:sym typeface="Wingdings" panose="05000000000000000000" pitchFamily="2" charset="2"/>
              </a:rPr>
              <a:t>Antworten</a:t>
            </a:r>
            <a:r>
              <a:rPr lang="en-GB" altLang="de-DE" sz="2800">
                <a:sym typeface="Wingdings" panose="05000000000000000000" pitchFamily="2" charset="2"/>
              </a:rPr>
              <a:t> auf die </a:t>
            </a:r>
            <a:r>
              <a:rPr lang="en-GB" altLang="de-DE" sz="2800" err="1">
                <a:sym typeface="Wingdings" panose="05000000000000000000" pitchFamily="2" charset="2"/>
              </a:rPr>
              <a:t>meisten</a:t>
            </a:r>
            <a:r>
              <a:rPr lang="en-GB" altLang="de-DE" sz="2800">
                <a:sym typeface="Wingdings" panose="05000000000000000000" pitchFamily="2" charset="2"/>
              </a:rPr>
              <a:t> </a:t>
            </a:r>
            <a:r>
              <a:rPr lang="en-GB" altLang="de-DE" sz="2800" err="1">
                <a:sym typeface="Wingdings" panose="05000000000000000000" pitchFamily="2" charset="2"/>
              </a:rPr>
              <a:t>Ihrer</a:t>
            </a:r>
            <a:r>
              <a:rPr lang="en-GB" altLang="de-DE" sz="2800">
                <a:sym typeface="Wingdings" panose="05000000000000000000" pitchFamily="2" charset="2"/>
              </a:rPr>
              <a:t> </a:t>
            </a:r>
            <a:r>
              <a:rPr lang="en-GB" altLang="de-DE" sz="2800" err="1">
                <a:sym typeface="Wingdings" panose="05000000000000000000" pitchFamily="2" charset="2"/>
              </a:rPr>
              <a:t>Fragen</a:t>
            </a:r>
            <a:r>
              <a:rPr lang="en-GB" altLang="de-DE" sz="2800">
                <a:sym typeface="Wingdings" panose="05000000000000000000" pitchFamily="2" charset="2"/>
              </a:rPr>
              <a:t> </a:t>
            </a:r>
            <a:r>
              <a:rPr lang="en-GB" altLang="de-DE" sz="2800" err="1">
                <a:sym typeface="Wingdings" panose="05000000000000000000" pitchFamily="2" charset="2"/>
              </a:rPr>
              <a:t>bekommen</a:t>
            </a:r>
            <a:r>
              <a:rPr lang="en-GB" altLang="de-DE" sz="2800">
                <a:sym typeface="Wingdings" panose="05000000000000000000" pitchFamily="2" charset="2"/>
              </a:rPr>
              <a:t> </a:t>
            </a:r>
            <a:r>
              <a:rPr lang="en-GB" altLang="de-DE" sz="2800" err="1">
                <a:sym typeface="Wingdings" panose="05000000000000000000" pitchFamily="2" charset="2"/>
              </a:rPr>
              <a:t>haben</a:t>
            </a:r>
            <a:r>
              <a:rPr lang="en-GB" altLang="de-DE" sz="2800">
                <a:sym typeface="Wingdings" panose="05000000000000000000" pitchFamily="2" charset="2"/>
              </a:rPr>
              <a:t>. Auf der Homepage </a:t>
            </a:r>
            <a:r>
              <a:rPr lang="en-GB" altLang="de-DE" sz="2800" err="1">
                <a:sym typeface="Wingdings" panose="05000000000000000000" pitchFamily="2" charset="2"/>
              </a:rPr>
              <a:t>finden</a:t>
            </a:r>
            <a:r>
              <a:rPr lang="en-GB" altLang="de-DE" sz="2800">
                <a:sym typeface="Wingdings" panose="05000000000000000000" pitchFamily="2" charset="2"/>
              </a:rPr>
              <a:t> Sie die Information für die </a:t>
            </a:r>
            <a:r>
              <a:rPr lang="en-GB" altLang="de-DE" sz="2800" err="1">
                <a:sym typeface="Wingdings" panose="05000000000000000000" pitchFamily="2" charset="2"/>
              </a:rPr>
              <a:t>Anmeldung</a:t>
            </a:r>
            <a:r>
              <a:rPr lang="en-GB" altLang="de-DE" sz="2800">
                <a:sym typeface="Wingdings" panose="05000000000000000000" pitchFamily="2" charset="2"/>
              </a:rPr>
              <a:t> </a:t>
            </a:r>
            <a:r>
              <a:rPr lang="en-GB" altLang="de-DE" sz="2800" err="1">
                <a:sym typeface="Wingdings" panose="05000000000000000000" pitchFamily="2" charset="2"/>
              </a:rPr>
              <a:t>zur</a:t>
            </a:r>
            <a:r>
              <a:rPr lang="en-GB" altLang="de-DE" sz="2800">
                <a:sym typeface="Wingdings" panose="05000000000000000000" pitchFamily="2" charset="2"/>
              </a:rPr>
              <a:t> </a:t>
            </a:r>
            <a:r>
              <a:rPr lang="en-GB" altLang="de-DE" sz="2800" err="1">
                <a:sym typeface="Wingdings" panose="05000000000000000000" pitchFamily="2" charset="2"/>
              </a:rPr>
              <a:t>Eltern-Fragerunde</a:t>
            </a:r>
            <a:r>
              <a:rPr lang="en-GB" altLang="de-DE" sz="2800">
                <a:sym typeface="Wingdings" panose="05000000000000000000" pitchFamily="2" charset="2"/>
              </a:rPr>
              <a:t> am 19.01.2022.</a:t>
            </a:r>
            <a:endParaRPr lang="en-GB" altLang="de-DE" sz="2800">
              <a:cs typeface="Calibri"/>
            </a:endParaRPr>
          </a:p>
          <a:p>
            <a:pPr marL="340995" indent="-340995" algn="just">
              <a:lnSpc>
                <a:spcPct val="100000"/>
              </a:lnSpc>
              <a:spcBef>
                <a:spcPts val="1200"/>
              </a:spcBef>
              <a:buNone/>
            </a:pPr>
            <a:endParaRPr lang="en-GB" altLang="de-DE" sz="2800">
              <a:cs typeface="Calibri"/>
            </a:endParaRPr>
          </a:p>
          <a:p>
            <a:pPr marL="340995" indent="-340995" algn="ctr">
              <a:lnSpc>
                <a:spcPct val="100000"/>
              </a:lnSpc>
              <a:spcBef>
                <a:spcPts val="1200"/>
              </a:spcBef>
              <a:buNone/>
            </a:pPr>
            <a:r>
              <a:rPr lang="en-GB" altLang="de-DE" sz="2800" b="1">
                <a:sym typeface="Wingdings" panose="05000000000000000000" pitchFamily="2" charset="2"/>
              </a:rPr>
              <a:t>  Vielen Dank für </a:t>
            </a:r>
            <a:r>
              <a:rPr lang="en-GB" altLang="de-DE" sz="2800" b="1" err="1">
                <a:sym typeface="Wingdings" panose="05000000000000000000" pitchFamily="2" charset="2"/>
              </a:rPr>
              <a:t>Ihre</a:t>
            </a:r>
            <a:r>
              <a:rPr lang="en-GB" altLang="de-DE" sz="2800" b="1">
                <a:sym typeface="Wingdings" panose="05000000000000000000" pitchFamily="2" charset="2"/>
              </a:rPr>
              <a:t> </a:t>
            </a:r>
            <a:r>
              <a:rPr lang="en-GB" altLang="de-DE" sz="2800" b="1" err="1">
                <a:sym typeface="Wingdings" panose="05000000000000000000" pitchFamily="2" charset="2"/>
              </a:rPr>
              <a:t>Aufmerksamkeit</a:t>
            </a:r>
            <a:r>
              <a:rPr lang="en-GB" altLang="de-DE" sz="2800" b="1">
                <a:sym typeface="Wingdings" panose="05000000000000000000" pitchFamily="2" charset="2"/>
              </a:rPr>
              <a:t> und </a:t>
            </a:r>
            <a:r>
              <a:rPr lang="en-GB" altLang="de-DE" sz="2800" b="1" err="1">
                <a:sym typeface="Wingdings" panose="05000000000000000000" pitchFamily="2" charset="2"/>
              </a:rPr>
              <a:t>bleiben</a:t>
            </a:r>
            <a:r>
              <a:rPr lang="en-GB" altLang="de-DE" sz="2800" b="1">
                <a:sym typeface="Wingdings" panose="05000000000000000000" pitchFamily="2" charset="2"/>
              </a:rPr>
              <a:t> Sie und </a:t>
            </a:r>
            <a:r>
              <a:rPr lang="en-GB" altLang="de-DE" sz="2800" b="1" err="1">
                <a:sym typeface="Wingdings" panose="05000000000000000000" pitchFamily="2" charset="2"/>
              </a:rPr>
              <a:t>Ihre</a:t>
            </a:r>
            <a:r>
              <a:rPr lang="en-GB" altLang="de-DE" sz="2800" b="1">
                <a:sym typeface="Wingdings" panose="05000000000000000000" pitchFamily="2" charset="2"/>
              </a:rPr>
              <a:t> Familie </a:t>
            </a:r>
            <a:r>
              <a:rPr lang="en-GB" altLang="de-DE" sz="2800" b="1" err="1">
                <a:sym typeface="Wingdings" panose="05000000000000000000" pitchFamily="2" charset="2"/>
              </a:rPr>
              <a:t>gesund</a:t>
            </a:r>
            <a:r>
              <a:rPr lang="en-GB" altLang="de-DE" sz="2800" b="1">
                <a:sym typeface="Wingdings" panose="05000000000000000000" pitchFamily="2" charset="2"/>
              </a:rPr>
              <a:t>! </a:t>
            </a:r>
            <a:endParaRPr lang="en-GB" altLang="de-DE" sz="2800" b="1">
              <a:cs typeface="Calibri"/>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ABBD19F9-494E-4C36-BB13-9A45B40D978D}"/>
              </a:ext>
            </a:extLst>
          </p:cNvPr>
          <p:cNvSpPr txBox="1">
            <a:spLocks noChangeArrowheads="1"/>
          </p:cNvSpPr>
          <p:nvPr/>
        </p:nvSpPr>
        <p:spPr bwMode="auto">
          <a:xfrm>
            <a:off x="107950" y="1268413"/>
            <a:ext cx="8798704" cy="5143500"/>
          </a:xfrm>
          <a:prstGeom prst="rect">
            <a:avLst/>
          </a:prstGeom>
          <a:noFill/>
          <a:ln w="9525">
            <a:noFill/>
            <a:round/>
            <a:headEnd/>
            <a:tailEnd/>
          </a:ln>
          <a:effectLst/>
        </p:spPr>
        <p:txBody>
          <a:bodyPr lIns="91440" tIns="45720" rIns="91440" bIns="45720" anchor="t"/>
          <a:lstStyle/>
          <a:p>
            <a:pPr marL="340995" indent="-340995" algn="ctr" eaLnBrk="1" hangingPunct="1">
              <a:spcBef>
                <a:spcPts val="800"/>
              </a:spcBef>
              <a:buClr>
                <a:srgbClr val="000000"/>
              </a:buClr>
              <a:buSzPct val="100000"/>
              <a:buFont typeface="Arial" charse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de-DE" sz="1200" b="1">
              <a:solidFill>
                <a:srgbClr val="000000"/>
              </a:solidFill>
              <a:effectLst>
                <a:outerShdw blurRad="38100" dist="38100" dir="2700000" algn="tl">
                  <a:srgbClr val="C0C0C0"/>
                </a:outerShdw>
              </a:effectLst>
              <a:latin typeface="Calibri" pitchFamily="34" charset="0"/>
              <a:cs typeface="Calibri" pitchFamily="34" charset="0"/>
            </a:endParaRPr>
          </a:p>
          <a:p>
            <a:pPr marL="340995" indent="-340995" eaLnBrk="1" hangingPunct="1">
              <a:spcBef>
                <a:spcPts val="800"/>
              </a:spcBef>
              <a:buClr>
                <a:srgbClr val="000000"/>
              </a:buClr>
              <a:buSzPct val="10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de-DE" sz="2600">
                <a:solidFill>
                  <a:srgbClr val="000000"/>
                </a:solidFill>
                <a:effectLst>
                  <a:outerShdw blurRad="38100" dist="38100" dir="2700000" algn="tl">
                    <a:srgbClr val="C0C0C0"/>
                  </a:outerShdw>
                </a:effectLst>
                <a:latin typeface="Calibri"/>
                <a:ea typeface="ＭＳ Ｐゴシック"/>
                <a:cs typeface="Calibri"/>
              </a:rPr>
              <a:t>   </a:t>
            </a:r>
            <a:r>
              <a:rPr lang="de-DE" sz="2600">
                <a:solidFill>
                  <a:srgbClr val="000000"/>
                </a:solidFill>
                <a:latin typeface="Calibri"/>
                <a:ea typeface="ＭＳ Ｐゴシック"/>
                <a:cs typeface="Calibri"/>
              </a:rPr>
              <a:t>Exemplarisch stellen wir Ihnen diese Themen(*)… </a:t>
            </a:r>
            <a:endParaRPr lang="de-DE" sz="2600">
              <a:solidFill>
                <a:srgbClr val="000000"/>
              </a:solidFill>
              <a:latin typeface="Calibri" pitchFamily="34" charset="0"/>
              <a:cs typeface="Calibri" pitchFamily="34" charset="0"/>
            </a:endParaRPr>
          </a:p>
          <a:p>
            <a:pPr marL="340995" indent="-340995" algn="just" eaLnBrk="1" hangingPunct="1">
              <a:spcBef>
                <a:spcPts val="800"/>
              </a:spcBef>
              <a:buClr>
                <a:srgbClr val="000000"/>
              </a:buClr>
              <a:buSzPct val="10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de-DE" sz="2600" b="1">
                <a:solidFill>
                  <a:srgbClr val="000000"/>
                </a:solidFill>
                <a:latin typeface="Calibri"/>
                <a:ea typeface="ＭＳ Ｐゴシック"/>
                <a:cs typeface="Calibri"/>
              </a:rPr>
              <a:t>    A</a:t>
            </a:r>
            <a:r>
              <a:rPr lang="de-DE" sz="2600">
                <a:solidFill>
                  <a:srgbClr val="000000"/>
                </a:solidFill>
                <a:latin typeface="Calibri"/>
                <a:ea typeface="ＭＳ Ｐゴシック"/>
                <a:cs typeface="Calibri"/>
              </a:rPr>
              <a:t>G-Vielfalt  – </a:t>
            </a:r>
            <a:r>
              <a:rPr lang="de-DE" sz="2600" b="1">
                <a:solidFill>
                  <a:srgbClr val="000000"/>
                </a:solidFill>
                <a:latin typeface="Calibri"/>
                <a:ea typeface="ＭＳ Ｐゴシック"/>
                <a:cs typeface="Calibri"/>
              </a:rPr>
              <a:t>A</a:t>
            </a:r>
            <a:r>
              <a:rPr lang="de-DE" sz="2600">
                <a:solidFill>
                  <a:srgbClr val="000000"/>
                </a:solidFill>
                <a:latin typeface="Calibri"/>
                <a:ea typeface="ＭＳ Ｐゴシック"/>
                <a:cs typeface="Calibri"/>
              </a:rPr>
              <a:t>quarium – </a:t>
            </a:r>
            <a:r>
              <a:rPr lang="de-DE" sz="2600" b="1">
                <a:solidFill>
                  <a:srgbClr val="000000"/>
                </a:solidFill>
                <a:latin typeface="Calibri"/>
                <a:ea typeface="ＭＳ Ｐゴシック"/>
                <a:cs typeface="Calibri"/>
              </a:rPr>
              <a:t>A</a:t>
            </a:r>
            <a:r>
              <a:rPr lang="de-DE" sz="2600">
                <a:solidFill>
                  <a:srgbClr val="000000"/>
                </a:solidFill>
                <a:latin typeface="Calibri"/>
                <a:ea typeface="ＭＳ Ｐゴシック"/>
                <a:cs typeface="Calibri"/>
              </a:rPr>
              <a:t>tmosphäre – </a:t>
            </a:r>
            <a:r>
              <a:rPr lang="de-DE" sz="2600" b="1">
                <a:solidFill>
                  <a:srgbClr val="000000"/>
                </a:solidFill>
                <a:latin typeface="Calibri"/>
                <a:ea typeface="ＭＳ Ｐゴシック"/>
                <a:cs typeface="Calibri"/>
              </a:rPr>
              <a:t>A</a:t>
            </a:r>
            <a:r>
              <a:rPr lang="de-DE" sz="2600">
                <a:solidFill>
                  <a:srgbClr val="000000"/>
                </a:solidFill>
                <a:latin typeface="Calibri"/>
                <a:ea typeface="ＭＳ Ｐゴシック"/>
                <a:cs typeface="Calibri"/>
              </a:rPr>
              <a:t>ustauschfahrten – </a:t>
            </a:r>
            <a:r>
              <a:rPr lang="de-DE" sz="2600" b="1" err="1">
                <a:solidFill>
                  <a:srgbClr val="000000"/>
                </a:solidFill>
                <a:latin typeface="Calibri"/>
                <a:ea typeface="ＭＳ Ｐゴシック"/>
                <a:cs typeface="Calibri"/>
              </a:rPr>
              <a:t>B</a:t>
            </a:r>
            <a:r>
              <a:rPr lang="de-DE" sz="2600" err="1">
                <a:solidFill>
                  <a:srgbClr val="000000"/>
                </a:solidFill>
                <a:latin typeface="Calibri"/>
                <a:ea typeface="ＭＳ Ｐゴシック"/>
                <a:cs typeface="Calibri"/>
              </a:rPr>
              <a:t>eratunglehrer:innen</a:t>
            </a:r>
            <a:r>
              <a:rPr lang="de-DE" sz="2600">
                <a:solidFill>
                  <a:srgbClr val="000000"/>
                </a:solidFill>
                <a:latin typeface="Calibri"/>
                <a:ea typeface="ＭＳ Ｐゴシック"/>
                <a:cs typeface="Calibri"/>
              </a:rPr>
              <a:t>  –  </a:t>
            </a:r>
            <a:r>
              <a:rPr lang="de-DE" sz="2600" b="1">
                <a:solidFill>
                  <a:srgbClr val="000000"/>
                </a:solidFill>
                <a:latin typeface="Calibri"/>
                <a:ea typeface="ＭＳ Ｐゴシック"/>
                <a:cs typeface="Calibri"/>
              </a:rPr>
              <a:t>B</a:t>
            </a:r>
            <a:r>
              <a:rPr lang="de-DE" sz="2600">
                <a:solidFill>
                  <a:srgbClr val="000000"/>
                </a:solidFill>
                <a:latin typeface="Calibri"/>
                <a:ea typeface="ＭＳ Ｐゴシック"/>
                <a:cs typeface="Calibri"/>
              </a:rPr>
              <a:t>ibliothek(*) – </a:t>
            </a:r>
            <a:r>
              <a:rPr lang="de-DE" sz="2600" b="1">
                <a:solidFill>
                  <a:srgbClr val="000000"/>
                </a:solidFill>
                <a:latin typeface="Calibri"/>
                <a:ea typeface="ＭＳ Ｐゴシック"/>
                <a:cs typeface="Calibri"/>
              </a:rPr>
              <a:t>D</a:t>
            </a:r>
            <a:r>
              <a:rPr lang="de-DE" sz="2600">
                <a:solidFill>
                  <a:srgbClr val="000000"/>
                </a:solidFill>
                <a:latin typeface="Calibri"/>
                <a:ea typeface="ＭＳ Ｐゴシック"/>
                <a:cs typeface="Calibri"/>
              </a:rPr>
              <a:t>igitale Medien(*) –  </a:t>
            </a:r>
            <a:r>
              <a:rPr lang="de-DE" sz="2600" b="1">
                <a:solidFill>
                  <a:srgbClr val="000000"/>
                </a:solidFill>
                <a:latin typeface="Calibri"/>
                <a:ea typeface="ＭＳ Ｐゴシック"/>
                <a:cs typeface="Calibri"/>
              </a:rPr>
              <a:t>D</a:t>
            </a:r>
            <a:r>
              <a:rPr lang="de-DE" sz="2600">
                <a:solidFill>
                  <a:srgbClr val="000000"/>
                </a:solidFill>
                <a:latin typeface="Calibri"/>
                <a:ea typeface="ＭＳ Ｐゴシック"/>
                <a:cs typeface="Calibri"/>
              </a:rPr>
              <a:t>reifachsporthalle  –  </a:t>
            </a:r>
            <a:r>
              <a:rPr lang="de-DE" sz="2600" b="1">
                <a:solidFill>
                  <a:srgbClr val="000000"/>
                </a:solidFill>
                <a:latin typeface="Calibri"/>
                <a:ea typeface="ＭＳ Ｐゴシック"/>
                <a:cs typeface="Calibri"/>
              </a:rPr>
              <a:t>E</a:t>
            </a:r>
            <a:r>
              <a:rPr lang="de-DE" sz="2600">
                <a:solidFill>
                  <a:srgbClr val="000000"/>
                </a:solidFill>
                <a:latin typeface="Calibri"/>
                <a:ea typeface="ＭＳ Ｐゴシック"/>
                <a:cs typeface="Calibri"/>
              </a:rPr>
              <a:t>lternmitwirkung –  </a:t>
            </a:r>
            <a:r>
              <a:rPr lang="de-DE" sz="2600" b="1">
                <a:solidFill>
                  <a:srgbClr val="000000"/>
                </a:solidFill>
                <a:latin typeface="Calibri"/>
                <a:ea typeface="ＭＳ Ｐゴシック"/>
                <a:cs typeface="Calibri"/>
              </a:rPr>
              <a:t>E</a:t>
            </a:r>
            <a:r>
              <a:rPr lang="de-DE" sz="2600">
                <a:solidFill>
                  <a:srgbClr val="000000"/>
                </a:solidFill>
                <a:latin typeface="Calibri"/>
                <a:ea typeface="ＭＳ Ｐゴシック"/>
                <a:cs typeface="Calibri"/>
              </a:rPr>
              <a:t>xkursionen – </a:t>
            </a:r>
            <a:r>
              <a:rPr lang="de-DE" sz="2600" b="1">
                <a:solidFill>
                  <a:srgbClr val="000000"/>
                </a:solidFill>
                <a:latin typeface="Calibri"/>
                <a:ea typeface="ＭＳ Ｐゴシック"/>
                <a:cs typeface="Calibri"/>
              </a:rPr>
              <a:t>F</a:t>
            </a:r>
            <a:r>
              <a:rPr lang="de-DE" sz="2600">
                <a:solidFill>
                  <a:srgbClr val="000000"/>
                </a:solidFill>
                <a:latin typeface="Calibri"/>
                <a:ea typeface="ＭＳ Ｐゴシック"/>
                <a:cs typeface="Calibri"/>
              </a:rPr>
              <a:t>örderverein –  </a:t>
            </a:r>
            <a:r>
              <a:rPr lang="de-DE" sz="2600" b="1">
                <a:solidFill>
                  <a:srgbClr val="000000"/>
                </a:solidFill>
                <a:latin typeface="Calibri"/>
                <a:ea typeface="ＭＳ Ｐゴシック"/>
                <a:cs typeface="Calibri"/>
              </a:rPr>
              <a:t>G</a:t>
            </a:r>
            <a:r>
              <a:rPr lang="de-DE" sz="2600">
                <a:solidFill>
                  <a:srgbClr val="000000"/>
                </a:solidFill>
                <a:latin typeface="Calibri"/>
                <a:ea typeface="ＭＳ Ｐゴシック"/>
                <a:cs typeface="Calibri"/>
              </a:rPr>
              <a:t>anztag  –  </a:t>
            </a:r>
            <a:r>
              <a:rPr lang="de-DE" sz="2600" b="1">
                <a:solidFill>
                  <a:srgbClr val="000000"/>
                </a:solidFill>
                <a:latin typeface="Calibri"/>
                <a:ea typeface="ＭＳ Ｐゴシック"/>
                <a:cs typeface="Calibri"/>
              </a:rPr>
              <a:t>K</a:t>
            </a:r>
            <a:r>
              <a:rPr lang="de-DE" sz="2600">
                <a:solidFill>
                  <a:srgbClr val="000000"/>
                </a:solidFill>
                <a:latin typeface="Calibri"/>
                <a:ea typeface="ＭＳ Ｐゴシック"/>
                <a:cs typeface="Calibri"/>
              </a:rPr>
              <a:t>lassenleitungstandems (*) – </a:t>
            </a:r>
            <a:r>
              <a:rPr lang="de-DE" sz="2600" b="1">
                <a:solidFill>
                  <a:srgbClr val="000000"/>
                </a:solidFill>
                <a:latin typeface="Calibri"/>
                <a:ea typeface="ＭＳ Ｐゴシック"/>
                <a:cs typeface="Calibri"/>
              </a:rPr>
              <a:t>K</a:t>
            </a:r>
            <a:r>
              <a:rPr lang="de-DE" sz="2600">
                <a:solidFill>
                  <a:srgbClr val="000000"/>
                </a:solidFill>
                <a:latin typeface="Calibri"/>
                <a:ea typeface="ＭＳ Ｐゴシック"/>
                <a:cs typeface="Calibri"/>
              </a:rPr>
              <a:t>onzerte – </a:t>
            </a:r>
            <a:r>
              <a:rPr lang="de-DE" sz="2600" b="1">
                <a:solidFill>
                  <a:srgbClr val="000000"/>
                </a:solidFill>
                <a:latin typeface="Calibri"/>
                <a:ea typeface="ＭＳ Ｐゴシック"/>
                <a:cs typeface="Calibri"/>
              </a:rPr>
              <a:t>L</a:t>
            </a:r>
            <a:r>
              <a:rPr lang="de-DE" sz="2600">
                <a:solidFill>
                  <a:srgbClr val="000000"/>
                </a:solidFill>
                <a:latin typeface="Calibri"/>
                <a:ea typeface="ＭＳ Ｐゴシック"/>
                <a:cs typeface="Calibri"/>
              </a:rPr>
              <a:t>ernzeit  – </a:t>
            </a:r>
            <a:r>
              <a:rPr lang="de-DE" sz="2600" b="1">
                <a:solidFill>
                  <a:srgbClr val="000000"/>
                </a:solidFill>
                <a:latin typeface="Calibri"/>
                <a:ea typeface="ＭＳ Ｐゴシック"/>
                <a:cs typeface="Calibri"/>
              </a:rPr>
              <a:t>L</a:t>
            </a:r>
            <a:r>
              <a:rPr lang="de-DE" sz="2600">
                <a:solidFill>
                  <a:srgbClr val="000000"/>
                </a:solidFill>
                <a:latin typeface="Calibri"/>
                <a:ea typeface="ＭＳ Ｐゴシック"/>
                <a:cs typeface="Calibri"/>
              </a:rPr>
              <a:t>exi-Fit (*) – </a:t>
            </a:r>
            <a:r>
              <a:rPr lang="de-DE" sz="2600" b="1" err="1">
                <a:solidFill>
                  <a:srgbClr val="000000"/>
                </a:solidFill>
                <a:latin typeface="Calibri"/>
                <a:ea typeface="ＭＳ Ｐゴシック"/>
                <a:cs typeface="Calibri"/>
              </a:rPr>
              <a:t>M</a:t>
            </a:r>
            <a:r>
              <a:rPr lang="de-DE" sz="2600" err="1">
                <a:solidFill>
                  <a:srgbClr val="000000"/>
                </a:solidFill>
                <a:latin typeface="Calibri"/>
                <a:ea typeface="ＭＳ Ｐゴシック"/>
                <a:cs typeface="Calibri"/>
              </a:rPr>
              <a:t>AiS</a:t>
            </a:r>
            <a:r>
              <a:rPr lang="de-DE" sz="2600">
                <a:solidFill>
                  <a:srgbClr val="000000"/>
                </a:solidFill>
                <a:latin typeface="Calibri"/>
                <a:ea typeface="ＭＳ Ｐゴシック"/>
                <a:cs typeface="Calibri"/>
              </a:rPr>
              <a:t> (*) – </a:t>
            </a:r>
            <a:r>
              <a:rPr lang="de-DE" sz="2600" b="1">
                <a:solidFill>
                  <a:srgbClr val="000000"/>
                </a:solidFill>
                <a:latin typeface="Calibri"/>
                <a:ea typeface="ＭＳ Ｐゴシック"/>
                <a:cs typeface="Calibri"/>
              </a:rPr>
              <a:t>M</a:t>
            </a:r>
            <a:r>
              <a:rPr lang="de-DE" sz="2600">
                <a:solidFill>
                  <a:srgbClr val="000000"/>
                </a:solidFill>
                <a:latin typeface="Calibri"/>
                <a:ea typeface="ＭＳ Ｐゴシック"/>
                <a:cs typeface="Calibri"/>
              </a:rPr>
              <a:t>edienkonzept – </a:t>
            </a:r>
            <a:r>
              <a:rPr lang="de-DE" sz="2600" b="1">
                <a:solidFill>
                  <a:srgbClr val="000000"/>
                </a:solidFill>
                <a:latin typeface="Calibri"/>
                <a:ea typeface="ＭＳ Ｐゴシック"/>
                <a:cs typeface="Calibri"/>
              </a:rPr>
              <a:t>M</a:t>
            </a:r>
            <a:r>
              <a:rPr lang="de-DE" sz="2600">
                <a:solidFill>
                  <a:srgbClr val="000000"/>
                </a:solidFill>
                <a:latin typeface="Calibri"/>
                <a:ea typeface="ＭＳ Ｐゴシック"/>
                <a:cs typeface="Calibri"/>
              </a:rPr>
              <a:t>ensa – </a:t>
            </a:r>
            <a:r>
              <a:rPr lang="de-DE" sz="2600" b="1">
                <a:solidFill>
                  <a:srgbClr val="000000"/>
                </a:solidFill>
                <a:latin typeface="Calibri"/>
                <a:ea typeface="ＭＳ Ｐゴシック"/>
                <a:cs typeface="Calibri"/>
              </a:rPr>
              <a:t>M</a:t>
            </a:r>
            <a:r>
              <a:rPr lang="de-DE" sz="2600">
                <a:solidFill>
                  <a:srgbClr val="000000"/>
                </a:solidFill>
                <a:latin typeface="Calibri"/>
                <a:ea typeface="ＭＳ Ｐゴシック"/>
                <a:cs typeface="Calibri"/>
              </a:rPr>
              <a:t>ethodentage(*) – </a:t>
            </a:r>
            <a:r>
              <a:rPr lang="de-DE" sz="2600" b="1">
                <a:solidFill>
                  <a:srgbClr val="000000"/>
                </a:solidFill>
                <a:latin typeface="Calibri"/>
                <a:ea typeface="ＭＳ Ｐゴシック"/>
                <a:cs typeface="Calibri"/>
              </a:rPr>
              <a:t>M</a:t>
            </a:r>
            <a:r>
              <a:rPr lang="de-DE" sz="2600">
                <a:solidFill>
                  <a:srgbClr val="000000"/>
                </a:solidFill>
                <a:latin typeface="Calibri"/>
                <a:ea typeface="ＭＳ Ｐゴシック"/>
                <a:cs typeface="Calibri"/>
              </a:rPr>
              <a:t>onte-Café</a:t>
            </a:r>
            <a:r>
              <a:rPr lang="de-DE" sz="2600" b="1">
                <a:solidFill>
                  <a:srgbClr val="000000"/>
                </a:solidFill>
                <a:latin typeface="Calibri"/>
                <a:ea typeface="ＭＳ Ｐゴシック"/>
                <a:cs typeface="Calibri"/>
              </a:rPr>
              <a:t> </a:t>
            </a:r>
            <a:r>
              <a:rPr lang="de-DE" sz="2600">
                <a:solidFill>
                  <a:srgbClr val="000000"/>
                </a:solidFill>
                <a:latin typeface="Calibri"/>
                <a:ea typeface="ＭＳ Ｐゴシック"/>
                <a:cs typeface="Calibri"/>
              </a:rPr>
              <a:t>– </a:t>
            </a:r>
            <a:r>
              <a:rPr lang="de-DE" sz="2600" b="1">
                <a:solidFill>
                  <a:srgbClr val="000000"/>
                </a:solidFill>
                <a:latin typeface="Calibri"/>
                <a:ea typeface="ＭＳ Ｐゴシック"/>
                <a:cs typeface="Calibri"/>
              </a:rPr>
              <a:t>P</a:t>
            </a:r>
            <a:r>
              <a:rPr lang="de-DE" sz="2600">
                <a:solidFill>
                  <a:srgbClr val="000000"/>
                </a:solidFill>
                <a:latin typeface="Calibri"/>
                <a:ea typeface="ＭＳ Ｐゴシック"/>
                <a:cs typeface="Calibri"/>
              </a:rPr>
              <a:t>atenkonzept(*) – </a:t>
            </a:r>
            <a:r>
              <a:rPr lang="de-DE" sz="2600" b="1" err="1">
                <a:solidFill>
                  <a:srgbClr val="000000"/>
                </a:solidFill>
                <a:latin typeface="Calibri"/>
                <a:ea typeface="ＭＳ Ｐゴシック"/>
                <a:cs typeface="Calibri"/>
              </a:rPr>
              <a:t>S</a:t>
            </a:r>
            <a:r>
              <a:rPr lang="de-DE" sz="2600" err="1">
                <a:solidFill>
                  <a:srgbClr val="000000"/>
                </a:solidFill>
                <a:latin typeface="Calibri"/>
                <a:ea typeface="ＭＳ Ｐゴシック"/>
                <a:cs typeface="Calibri"/>
              </a:rPr>
              <a:t>chulsanitäter:innen</a:t>
            </a:r>
            <a:r>
              <a:rPr lang="de-DE" sz="2600">
                <a:solidFill>
                  <a:srgbClr val="000000"/>
                </a:solidFill>
                <a:latin typeface="Calibri"/>
                <a:ea typeface="ＭＳ Ｐゴシック"/>
                <a:cs typeface="Calibri"/>
              </a:rPr>
              <a:t>(*) – </a:t>
            </a:r>
            <a:r>
              <a:rPr lang="de-DE" sz="2600" b="1">
                <a:solidFill>
                  <a:srgbClr val="000000"/>
                </a:solidFill>
                <a:latin typeface="Calibri"/>
                <a:ea typeface="ＭＳ Ｐゴシック"/>
                <a:cs typeface="Calibri"/>
              </a:rPr>
              <a:t>S</a:t>
            </a:r>
            <a:r>
              <a:rPr lang="de-DE" sz="2600">
                <a:solidFill>
                  <a:srgbClr val="000000"/>
                </a:solidFill>
                <a:latin typeface="Calibri"/>
                <a:ea typeface="ＭＳ Ｐゴシック"/>
                <a:cs typeface="Calibri"/>
              </a:rPr>
              <a:t>chulhöfe – </a:t>
            </a:r>
            <a:r>
              <a:rPr lang="de-DE" sz="2600" b="1">
                <a:solidFill>
                  <a:srgbClr val="000000"/>
                </a:solidFill>
                <a:latin typeface="Calibri"/>
                <a:ea typeface="ＭＳ Ｐゴシック"/>
                <a:cs typeface="Calibri"/>
              </a:rPr>
              <a:t>S</a:t>
            </a:r>
            <a:r>
              <a:rPr lang="de-DE" sz="2600">
                <a:solidFill>
                  <a:srgbClr val="000000"/>
                </a:solidFill>
                <a:latin typeface="Calibri"/>
                <a:ea typeface="ＭＳ Ｐゴシック"/>
                <a:cs typeface="Calibri"/>
              </a:rPr>
              <a:t>chwimmen – </a:t>
            </a:r>
            <a:r>
              <a:rPr lang="de-DE" sz="2600" b="1">
                <a:solidFill>
                  <a:srgbClr val="000000"/>
                </a:solidFill>
                <a:latin typeface="Calibri"/>
                <a:ea typeface="ＭＳ Ｐゴシック"/>
                <a:cs typeface="Calibri"/>
              </a:rPr>
              <a:t>S</a:t>
            </a:r>
            <a:r>
              <a:rPr lang="de-DE" sz="2600">
                <a:solidFill>
                  <a:srgbClr val="000000"/>
                </a:solidFill>
                <a:latin typeface="Calibri"/>
                <a:ea typeface="ＭＳ Ｐゴシック"/>
                <a:cs typeface="Calibri"/>
              </a:rPr>
              <a:t>tille Winkel – </a:t>
            </a:r>
            <a:r>
              <a:rPr lang="de-DE" sz="2600" b="1">
                <a:solidFill>
                  <a:srgbClr val="000000"/>
                </a:solidFill>
                <a:latin typeface="Calibri"/>
                <a:ea typeface="ＭＳ Ｐゴシック"/>
                <a:cs typeface="Calibri"/>
              </a:rPr>
              <a:t>S</a:t>
            </a:r>
            <a:r>
              <a:rPr lang="de-DE" sz="2600">
                <a:solidFill>
                  <a:srgbClr val="000000"/>
                </a:solidFill>
                <a:latin typeface="Calibri"/>
                <a:ea typeface="ＭＳ Ｐゴシック"/>
                <a:cs typeface="Calibri"/>
              </a:rPr>
              <a:t>treitschlichtung –  </a:t>
            </a:r>
            <a:r>
              <a:rPr lang="de-DE" sz="2600" b="1" err="1">
                <a:solidFill>
                  <a:srgbClr val="000000"/>
                </a:solidFill>
                <a:latin typeface="Calibri"/>
                <a:ea typeface="ＭＳ Ｐゴシック"/>
                <a:cs typeface="Calibri"/>
              </a:rPr>
              <a:t>S</a:t>
            </a:r>
            <a:r>
              <a:rPr lang="de-DE" sz="2600" err="1">
                <a:solidFill>
                  <a:srgbClr val="000000"/>
                </a:solidFill>
                <a:latin typeface="Calibri"/>
                <a:ea typeface="ＭＳ Ｐゴシック"/>
                <a:cs typeface="Calibri"/>
              </a:rPr>
              <a:t>chüler:innenvertretung</a:t>
            </a:r>
            <a:r>
              <a:rPr lang="de-DE" sz="2600">
                <a:solidFill>
                  <a:srgbClr val="000000"/>
                </a:solidFill>
                <a:latin typeface="Calibri"/>
                <a:ea typeface="ＭＳ Ｐゴシック"/>
                <a:cs typeface="Calibri"/>
              </a:rPr>
              <a:t> (</a:t>
            </a:r>
            <a:r>
              <a:rPr lang="de-DE" sz="2600" b="1">
                <a:solidFill>
                  <a:srgbClr val="000000"/>
                </a:solidFill>
                <a:latin typeface="Calibri"/>
                <a:ea typeface="ＭＳ Ｐゴシック"/>
                <a:cs typeface="Calibri"/>
              </a:rPr>
              <a:t>SV</a:t>
            </a:r>
            <a:r>
              <a:rPr lang="de-DE" sz="2600">
                <a:solidFill>
                  <a:srgbClr val="000000"/>
                </a:solidFill>
                <a:latin typeface="Calibri"/>
                <a:ea typeface="ＭＳ Ｐゴシック"/>
                <a:cs typeface="Calibri"/>
              </a:rPr>
              <a:t>) – </a:t>
            </a:r>
            <a:r>
              <a:rPr lang="de-DE" sz="2600" b="1">
                <a:solidFill>
                  <a:srgbClr val="000000"/>
                </a:solidFill>
                <a:latin typeface="Calibri"/>
                <a:ea typeface="ＭＳ Ｐゴシック"/>
                <a:cs typeface="Calibri"/>
              </a:rPr>
              <a:t>U-</a:t>
            </a:r>
            <a:r>
              <a:rPr lang="de-DE" sz="2600" err="1">
                <a:solidFill>
                  <a:srgbClr val="000000"/>
                </a:solidFill>
                <a:latin typeface="Calibri"/>
                <a:ea typeface="ＭＳ Ｐゴシック"/>
                <a:cs typeface="Calibri"/>
              </a:rPr>
              <a:t>Parties</a:t>
            </a:r>
            <a:r>
              <a:rPr lang="de-DE" sz="2600">
                <a:solidFill>
                  <a:srgbClr val="000000"/>
                </a:solidFill>
                <a:latin typeface="Calibri"/>
                <a:ea typeface="ＭＳ Ｐゴシック"/>
                <a:cs typeface="Calibri"/>
              </a:rPr>
              <a:t> – </a:t>
            </a:r>
            <a:r>
              <a:rPr lang="de-DE" sz="2600" b="1">
                <a:solidFill>
                  <a:srgbClr val="000000"/>
                </a:solidFill>
                <a:latin typeface="Calibri"/>
                <a:ea typeface="ＭＳ Ｐゴシック"/>
                <a:cs typeface="Calibri"/>
              </a:rPr>
              <a:t>W</a:t>
            </a:r>
            <a:r>
              <a:rPr lang="de-DE" sz="2600">
                <a:solidFill>
                  <a:srgbClr val="000000"/>
                </a:solidFill>
                <a:latin typeface="Calibri"/>
                <a:ea typeface="ＭＳ Ｐゴシック"/>
                <a:cs typeface="Calibri"/>
              </a:rPr>
              <a:t>ahlarbeit – </a:t>
            </a:r>
            <a:r>
              <a:rPr lang="de-DE" sz="2600" b="1">
                <a:solidFill>
                  <a:srgbClr val="000000"/>
                </a:solidFill>
                <a:latin typeface="Calibri"/>
                <a:ea typeface="ＭＳ Ｐゴシック"/>
                <a:cs typeface="Calibri"/>
              </a:rPr>
              <a:t>W</a:t>
            </a:r>
            <a:r>
              <a:rPr lang="de-DE" sz="2600">
                <a:solidFill>
                  <a:srgbClr val="000000"/>
                </a:solidFill>
                <a:latin typeface="Calibri"/>
                <a:ea typeface="ＭＳ Ｐゴシック"/>
                <a:cs typeface="Calibri"/>
              </a:rPr>
              <a:t>ettbewerbe…  </a:t>
            </a:r>
            <a:endParaRPr lang="en-GB" sz="2600">
              <a:solidFill>
                <a:srgbClr val="000000"/>
              </a:solidFill>
              <a:latin typeface="Calibri"/>
              <a:ea typeface="ＭＳ Ｐゴシック"/>
              <a:cs typeface="Calibri"/>
            </a:endParaRPr>
          </a:p>
          <a:p>
            <a:pPr marL="340995" indent="-340995">
              <a:spcBef>
                <a:spcPts val="8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de-DE" sz="2600">
                <a:solidFill>
                  <a:srgbClr val="000000"/>
                </a:solidFill>
                <a:latin typeface="Calibri"/>
                <a:ea typeface="ＭＳ Ｐゴシック"/>
                <a:cs typeface="Calibri"/>
              </a:rPr>
              <a:t>     auf den nächsten Seiten vor:</a:t>
            </a:r>
            <a:endParaRPr lang="en-GB" sz="2600">
              <a:solidFill>
                <a:srgbClr val="000000"/>
              </a:solidFill>
              <a:latin typeface="Calibri"/>
              <a:ea typeface="ＭＳ Ｐゴシック"/>
              <a:cs typeface="Calibri"/>
            </a:endParaRPr>
          </a:p>
        </p:txBody>
      </p:sp>
      <p:sp>
        <p:nvSpPr>
          <p:cNvPr id="3" name="Titel 2">
            <a:extLst>
              <a:ext uri="{FF2B5EF4-FFF2-40B4-BE49-F238E27FC236}">
                <a16:creationId xmlns:a16="http://schemas.microsoft.com/office/drawing/2014/main" id="{914CBE91-CAC4-4288-BE7E-0B099B06B48B}"/>
              </a:ext>
            </a:extLst>
          </p:cNvPr>
          <p:cNvSpPr>
            <a:spLocks noGrp="1"/>
          </p:cNvSpPr>
          <p:nvPr>
            <p:ph type="title"/>
          </p:nvPr>
        </p:nvSpPr>
        <p:spPr>
          <a:xfrm>
            <a:off x="457200" y="285750"/>
            <a:ext cx="8099587" cy="1481869"/>
          </a:xfrm>
        </p:spPr>
        <p:txBody>
          <a:bodyPr/>
          <a:lstStyle/>
          <a:p>
            <a:pPr>
              <a:defRPr/>
            </a:pPr>
            <a:r>
              <a:rPr lang="de-DE" b="1">
                <a:effectLst>
                  <a:outerShdw blurRad="38100" dist="38100" dir="2700000" algn="tl">
                    <a:srgbClr val="C0C0C0"/>
                  </a:outerShdw>
                </a:effectLst>
              </a:rPr>
              <a:t> </a:t>
            </a:r>
            <a:r>
              <a:rPr lang="de-DE" sz="3600" b="1">
                <a:effectLst>
                  <a:outerShdw blurRad="38100" dist="38100" dir="2700000" algn="tl">
                    <a:srgbClr val="C0C0C0"/>
                  </a:outerShdw>
                </a:effectLst>
              </a:rPr>
              <a:t> Was am Monte so los ist..</a:t>
            </a:r>
            <a:r>
              <a:rPr lang="de-DE" b="1">
                <a:effectLst>
                  <a:outerShdw blurRad="38100" dist="38100" dir="2700000" algn="tl">
                    <a:srgbClr val="C0C0C0"/>
                  </a:outerShdw>
                </a:effectLst>
              </a:rPr>
              <a:t>.</a:t>
            </a:r>
            <a:br>
              <a:rPr lang="de-DE" sz="4000" b="1">
                <a:effectLst>
                  <a:outerShdw blurRad="38100" dist="38100" dir="2700000" algn="tl">
                    <a:srgbClr val="C0C0C0"/>
                  </a:outerShdw>
                </a:effectLst>
              </a:rPr>
            </a:br>
            <a:endParaRPr lang="de-DE" sz="40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a:extLst>
              <a:ext uri="{FF2B5EF4-FFF2-40B4-BE49-F238E27FC236}">
                <a16:creationId xmlns:a16="http://schemas.microsoft.com/office/drawing/2014/main" id="{D9CC2F2D-9FE9-4630-84A3-58943BF5474A}"/>
              </a:ext>
            </a:extLst>
          </p:cNvPr>
          <p:cNvSpPr>
            <a:spLocks noGrp="1" noChangeArrowheads="1"/>
          </p:cNvSpPr>
          <p:nvPr>
            <p:ph type="title"/>
          </p:nvPr>
        </p:nvSpPr>
        <p:spPr>
          <a:xfrm>
            <a:off x="457200" y="273050"/>
            <a:ext cx="8228013" cy="852488"/>
          </a:xfrm>
        </p:spPr>
        <p:txBody>
          <a:bodyPr/>
          <a:lstStyle/>
          <a:p>
            <a:r>
              <a:rPr lang="de-DE" altLang="de-DE" sz="4000" b="1"/>
              <a:t>Erläuterungen / 1</a:t>
            </a:r>
          </a:p>
        </p:txBody>
      </p:sp>
      <p:sp>
        <p:nvSpPr>
          <p:cNvPr id="23554" name="Inhaltsplatzhalter 2">
            <a:extLst>
              <a:ext uri="{FF2B5EF4-FFF2-40B4-BE49-F238E27FC236}">
                <a16:creationId xmlns:a16="http://schemas.microsoft.com/office/drawing/2014/main" id="{2CA294B5-5931-4415-B46E-6D6AE673AC3C}"/>
              </a:ext>
            </a:extLst>
          </p:cNvPr>
          <p:cNvSpPr>
            <a:spLocks noGrp="1" noChangeArrowheads="1"/>
          </p:cNvSpPr>
          <p:nvPr>
            <p:ph idx="1"/>
          </p:nvPr>
        </p:nvSpPr>
        <p:spPr>
          <a:xfrm>
            <a:off x="155276" y="1484313"/>
            <a:ext cx="8932502" cy="4872037"/>
          </a:xfrm>
        </p:spPr>
        <p:txBody>
          <a:bodyPr/>
          <a:lstStyle/>
          <a:p>
            <a:pPr marL="0" indent="0">
              <a:buNone/>
            </a:pPr>
            <a:r>
              <a:rPr lang="de-DE" altLang="de-DE" sz="1600" b="1"/>
              <a:t>Bibliothek</a:t>
            </a:r>
            <a:r>
              <a:rPr lang="de-DE" altLang="de-DE" sz="1600"/>
              <a:t>: Wir verfügen über eine sehr gut ausgestattete und bei vielen beliebte Schulbibliothek, die von unserer Schulbibliothekarin Frau Feld geleitet wird. Die Bibliothek ist nicht nur ein Ausleih-, sondern auch ein Rückzugsort, in dem in Ruhe geschmökert werden kann. Hier findet man Lektüren aller Art, Lesekisten für die Klassen, Stoff für Referate, Lesetipps…</a:t>
            </a:r>
          </a:p>
          <a:p>
            <a:pPr marL="0" indent="0">
              <a:buNone/>
            </a:pPr>
            <a:r>
              <a:rPr lang="de-DE" altLang="de-DE" sz="1600" b="1"/>
              <a:t>Digitale Medien</a:t>
            </a:r>
            <a:r>
              <a:rPr lang="de-DE" altLang="de-DE" sz="1600"/>
              <a:t>: Wir verfügen über drei sehr gut ausgestattete Computerräume und über 150 </a:t>
            </a:r>
            <a:r>
              <a:rPr lang="de-DE" altLang="de-DE" sz="1600" err="1"/>
              <a:t>iPADS</a:t>
            </a:r>
            <a:r>
              <a:rPr lang="de-DE" altLang="de-DE" sz="1600"/>
              <a:t>, die wir per Ausleihe im Unterricht verwenden. Seit 2017 benutzen wir Office 365 als Plattform und sind daher sowohl für den Hybrid- als auch für den Distanzunterricht gut vorbereitet. Das gesamte Kollegium hat in den letzten Jahren mehrere Fortbildungen zum Distanzlernen absolviert, so dass wir die Heraus- </a:t>
            </a:r>
            <a:r>
              <a:rPr lang="de-DE" altLang="de-DE" sz="1600" err="1"/>
              <a:t>forderungen</a:t>
            </a:r>
            <a:r>
              <a:rPr lang="de-DE" altLang="de-DE" sz="1600"/>
              <a:t> der Corona-Pandemie gut gerüstet annehmen. Im Hybrid-/Distanzlernen führen wir ein </a:t>
            </a:r>
            <a:r>
              <a:rPr lang="de-DE" altLang="de-DE" sz="1600" err="1"/>
              <a:t>Classnotebook</a:t>
            </a:r>
            <a:r>
              <a:rPr lang="de-DE" altLang="de-DE" sz="1600"/>
              <a:t>, in dem Material für die Klassen/Kurse bereitgestellt wird oder in dem die </a:t>
            </a:r>
            <a:r>
              <a:rPr lang="de-DE" altLang="de-DE" sz="1600" err="1"/>
              <a:t>Schüler:innen</a:t>
            </a:r>
            <a:r>
              <a:rPr lang="de-DE" altLang="de-DE" sz="1600"/>
              <a:t> ihr eigenes digitales Heft führen können. Digitaler Unterricht findet teilweise per Teams statt.</a:t>
            </a:r>
            <a:endParaRPr lang="de-DE" altLang="de-DE" sz="1600">
              <a:cs typeface="Calibri"/>
            </a:endParaRPr>
          </a:p>
          <a:p>
            <a:pPr marL="0" indent="0">
              <a:buNone/>
            </a:pPr>
            <a:r>
              <a:rPr lang="de-DE" altLang="de-DE" sz="1600" b="1"/>
              <a:t>Klassenleitungstandems: </a:t>
            </a:r>
            <a:r>
              <a:rPr lang="de-DE" altLang="de-DE" sz="1600"/>
              <a:t>In der Sek I leiten zwei </a:t>
            </a:r>
            <a:r>
              <a:rPr lang="de-DE" altLang="de-DE" sz="1600" err="1"/>
              <a:t>Lehrer:innen</a:t>
            </a:r>
            <a:r>
              <a:rPr lang="de-DE" altLang="de-DE" sz="1600"/>
              <a:t> in Tandems unsere Klassen und decken so eine hohe Zahl der Wochenstunden ab. Die Schülerschaft hat immer zwei Kontaktpersonen, von denen in der Regel immer eine täglich vor Ort ist. </a:t>
            </a:r>
            <a:endParaRPr lang="de-DE" altLang="de-DE" sz="1600" b="1"/>
          </a:p>
          <a:p>
            <a:pPr marL="0" indent="0">
              <a:buNone/>
            </a:pPr>
            <a:r>
              <a:rPr lang="de-DE" altLang="de-DE" sz="1600" b="1">
                <a:cs typeface="Calibri"/>
              </a:rPr>
              <a:t>Lexi-Fit</a:t>
            </a:r>
            <a:r>
              <a:rPr lang="de-DE" altLang="de-DE" sz="1600">
                <a:cs typeface="Calibri"/>
              </a:rPr>
              <a:t>: Lexi-Fit ist eine AG, in der Kinder mit einer bereits In Klasse 4 oder früher diagnostizierten LRS gezielt gefördert werden. Diese AG ist eine Pflicht-AG für Kinder mit attestierter LRS, allerdings können Kinder auch noch später dazustoßen, wenn die LRS-Diagnose zu einem späteren Zeitpunkt stattfindet.</a:t>
            </a:r>
          </a:p>
        </p:txBody>
      </p:sp>
      <p:sp>
        <p:nvSpPr>
          <p:cNvPr id="4" name="Datumsplatzhalter 3">
            <a:extLst>
              <a:ext uri="{FF2B5EF4-FFF2-40B4-BE49-F238E27FC236}">
                <a16:creationId xmlns:a16="http://schemas.microsoft.com/office/drawing/2014/main" id="{1CA5AFF9-49BC-466E-A84B-65DCC2E7F38D}"/>
              </a:ext>
            </a:extLst>
          </p:cNvPr>
          <p:cNvSpPr>
            <a:spLocks noGrp="1"/>
          </p:cNvSpPr>
          <p:nvPr>
            <p:ph type="dt" sz="quarter" idx="10"/>
          </p:nvPr>
        </p:nvSpPr>
        <p:spPr/>
        <p:txBody>
          <a:bodyPr/>
          <a:lstStyle/>
          <a:p>
            <a:pPr>
              <a:defRPr/>
            </a:pPr>
            <a:r>
              <a:rPr lang="en-GB"/>
              <a:t>01.11.20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a:extLst>
              <a:ext uri="{FF2B5EF4-FFF2-40B4-BE49-F238E27FC236}">
                <a16:creationId xmlns:a16="http://schemas.microsoft.com/office/drawing/2014/main" id="{145039AE-E951-458B-AA6F-568A5006B44B}"/>
              </a:ext>
            </a:extLst>
          </p:cNvPr>
          <p:cNvSpPr>
            <a:spLocks noGrp="1" noChangeArrowheads="1"/>
          </p:cNvSpPr>
          <p:nvPr>
            <p:ph type="title"/>
          </p:nvPr>
        </p:nvSpPr>
        <p:spPr>
          <a:xfrm>
            <a:off x="457200" y="263525"/>
            <a:ext cx="8228013" cy="963613"/>
          </a:xfrm>
        </p:spPr>
        <p:txBody>
          <a:bodyPr/>
          <a:lstStyle/>
          <a:p>
            <a:r>
              <a:rPr lang="de-DE" altLang="de-DE" sz="4000" b="1"/>
              <a:t>Erläuterungen / 2</a:t>
            </a:r>
            <a:endParaRPr lang="de-DE" altLang="de-DE" sz="4000"/>
          </a:p>
        </p:txBody>
      </p:sp>
      <p:sp>
        <p:nvSpPr>
          <p:cNvPr id="24578" name="Inhaltsplatzhalter 2">
            <a:extLst>
              <a:ext uri="{FF2B5EF4-FFF2-40B4-BE49-F238E27FC236}">
                <a16:creationId xmlns:a16="http://schemas.microsoft.com/office/drawing/2014/main" id="{A8E92633-FDD5-4E71-A48F-27D23C6691A8}"/>
              </a:ext>
            </a:extLst>
          </p:cNvPr>
          <p:cNvSpPr>
            <a:spLocks noGrp="1" noChangeArrowheads="1"/>
          </p:cNvSpPr>
          <p:nvPr>
            <p:ph idx="1"/>
          </p:nvPr>
        </p:nvSpPr>
        <p:spPr>
          <a:xfrm>
            <a:off x="327804" y="1445584"/>
            <a:ext cx="8659333" cy="4899654"/>
          </a:xfrm>
        </p:spPr>
        <p:txBody>
          <a:bodyPr/>
          <a:lstStyle/>
          <a:p>
            <a:pPr marL="0" indent="0">
              <a:buNone/>
            </a:pPr>
            <a:r>
              <a:rPr lang="de-DE" sz="1600" b="1" err="1">
                <a:ea typeface="+mn-lt"/>
                <a:cs typeface="+mn-lt"/>
              </a:rPr>
              <a:t>MAiS</a:t>
            </a:r>
            <a:r>
              <a:rPr lang="de-DE" sz="1600" b="1">
                <a:ea typeface="+mn-lt"/>
                <a:cs typeface="+mn-lt"/>
              </a:rPr>
              <a:t> </a:t>
            </a:r>
            <a:r>
              <a:rPr lang="de-DE" sz="1600">
                <a:ea typeface="+mn-lt"/>
                <a:cs typeface="+mn-lt"/>
              </a:rPr>
              <a:t>(</a:t>
            </a:r>
            <a:r>
              <a:rPr lang="de-DE" sz="1600" b="1">
                <a:ea typeface="+mn-lt"/>
                <a:cs typeface="+mn-lt"/>
              </a:rPr>
              <a:t>M</a:t>
            </a:r>
            <a:r>
              <a:rPr lang="de-DE" sz="1600">
                <a:ea typeface="+mn-lt"/>
                <a:cs typeface="+mn-lt"/>
              </a:rPr>
              <a:t>onte-</a:t>
            </a:r>
            <a:r>
              <a:rPr lang="de-DE" sz="1600" b="1">
                <a:ea typeface="+mn-lt"/>
                <a:cs typeface="+mn-lt"/>
              </a:rPr>
              <a:t>A</a:t>
            </a:r>
            <a:r>
              <a:rPr lang="de-DE" sz="1600">
                <a:ea typeface="+mn-lt"/>
                <a:cs typeface="+mn-lt"/>
              </a:rPr>
              <a:t>rbeitszeit </a:t>
            </a:r>
            <a:r>
              <a:rPr lang="de-DE" sz="1600" b="1">
                <a:ea typeface="+mn-lt"/>
                <a:cs typeface="+mn-lt"/>
              </a:rPr>
              <a:t>i</a:t>
            </a:r>
            <a:r>
              <a:rPr lang="de-DE" sz="1600">
                <a:ea typeface="+mn-lt"/>
                <a:cs typeface="+mn-lt"/>
              </a:rPr>
              <a:t>n der </a:t>
            </a:r>
            <a:r>
              <a:rPr lang="de-DE" sz="1600" b="1">
                <a:ea typeface="+mn-lt"/>
                <a:cs typeface="+mn-lt"/>
              </a:rPr>
              <a:t>S</a:t>
            </a:r>
            <a:r>
              <a:rPr lang="de-DE" sz="1600">
                <a:ea typeface="+mn-lt"/>
                <a:cs typeface="+mn-lt"/>
              </a:rPr>
              <a:t>chule): </a:t>
            </a:r>
            <a:r>
              <a:rPr lang="de-DE" sz="1600" err="1">
                <a:ea typeface="+mn-lt"/>
                <a:cs typeface="+mn-lt"/>
              </a:rPr>
              <a:t>MAiS</a:t>
            </a:r>
            <a:r>
              <a:rPr lang="de-DE" sz="1600">
                <a:ea typeface="+mn-lt"/>
                <a:cs typeface="+mn-lt"/>
              </a:rPr>
              <a:t> findet einstündig statt und wird wie eine AG gewählt. Dies ist an bis zu drei Tagen möglich. Hier wird in kleineren Gruppen (ca. 20 </a:t>
            </a:r>
            <a:r>
              <a:rPr lang="de-DE" sz="1600" err="1">
                <a:ea typeface="+mn-lt"/>
                <a:cs typeface="+mn-lt"/>
              </a:rPr>
              <a:t>Schüler:innen</a:t>
            </a:r>
            <a:r>
              <a:rPr lang="de-DE" sz="1600">
                <a:ea typeface="+mn-lt"/>
                <a:cs typeface="+mn-lt"/>
              </a:rPr>
              <a:t>) unter pädagogischer Aufsicht gelernt, geübt und vorbereitet.</a:t>
            </a:r>
          </a:p>
          <a:p>
            <a:pPr marL="0" indent="0">
              <a:buNone/>
            </a:pPr>
            <a:r>
              <a:rPr lang="de-DE" altLang="de-DE" sz="1600" b="1">
                <a:cs typeface="Times New Roman"/>
              </a:rPr>
              <a:t>Methodentage</a:t>
            </a:r>
            <a:r>
              <a:rPr lang="de-DE" altLang="de-DE" sz="1600">
                <a:cs typeface="Times New Roman"/>
              </a:rPr>
              <a:t>: In den Jahrgangsstufen 7 bis 9 finden jeweils Methodentage statt, die mit ihren unterschiedlichen Schwerpunkten fächerübergreifend die methodische Kompetenz der </a:t>
            </a:r>
            <a:r>
              <a:rPr lang="de-DE" altLang="de-DE" sz="1600" err="1">
                <a:cs typeface="Times New Roman"/>
              </a:rPr>
              <a:t>Schüler:innen</a:t>
            </a:r>
            <a:r>
              <a:rPr lang="de-DE" altLang="de-DE" sz="1600">
                <a:cs typeface="Times New Roman"/>
              </a:rPr>
              <a:t> fördern und stärken. Im Fokus der Methodentage steht die Arbeit in Gruppen, das Präsentieren sowie die Schulung von Word und </a:t>
            </a:r>
            <a:r>
              <a:rPr lang="de-DE" altLang="de-DE" sz="1600" err="1">
                <a:cs typeface="Times New Roman"/>
              </a:rPr>
              <a:t>Powerpoint</a:t>
            </a:r>
            <a:r>
              <a:rPr lang="de-DE" altLang="de-DE" sz="1600">
                <a:cs typeface="Times New Roman"/>
              </a:rPr>
              <a:t>.</a:t>
            </a:r>
            <a:endParaRPr lang="de-DE" altLang="de-DE" sz="1600">
              <a:cs typeface="Calibri"/>
            </a:endParaRPr>
          </a:p>
          <a:p>
            <a:pPr marL="0" indent="0">
              <a:buNone/>
            </a:pPr>
            <a:r>
              <a:rPr lang="de-DE" altLang="de-DE" sz="1600" b="1"/>
              <a:t>Patenkonzept: </a:t>
            </a:r>
            <a:r>
              <a:rPr lang="de-DE" altLang="de-DE" sz="1600"/>
              <a:t>Zur Montessori-Pädagogik gehört auch der Gedanke, dass die Älteren für die Jüngeren da sind. Dies spiegelt sich in unserem Patenkonzept wider, bei dem zwei </a:t>
            </a:r>
            <a:r>
              <a:rPr lang="de-DE" altLang="de-DE" sz="1600" err="1"/>
              <a:t>Schüler:innen</a:t>
            </a:r>
            <a:r>
              <a:rPr lang="de-DE" altLang="de-DE" sz="1600"/>
              <a:t> der Klassen 9 unsere neuen 5er auf der Klassenfahrt begleiten oder im Schulalltag zur Seite stehen. </a:t>
            </a:r>
            <a:endParaRPr lang="de-DE" altLang="de-DE" sz="1600" b="1"/>
          </a:p>
          <a:p>
            <a:pPr marL="0" indent="0">
              <a:buNone/>
            </a:pPr>
            <a:r>
              <a:rPr lang="de-DE" altLang="de-DE" sz="1600" b="1" err="1"/>
              <a:t>Schulsanitäter:innen</a:t>
            </a:r>
            <a:r>
              <a:rPr lang="de-DE" altLang="de-DE" sz="1600" b="1"/>
              <a:t>: </a:t>
            </a:r>
            <a:r>
              <a:rPr lang="de-DE" altLang="de-DE" sz="1600"/>
              <a:t>Unsere </a:t>
            </a:r>
            <a:r>
              <a:rPr lang="de-DE" altLang="de-DE" sz="1600" err="1"/>
              <a:t>Schulsanis</a:t>
            </a:r>
            <a:r>
              <a:rPr lang="de-DE" altLang="de-DE" sz="1600"/>
              <a:t> werden in einer AG ausgebildet und bei Bedarf per Handy angerufen, falls etwas passiert. Die geschulten </a:t>
            </a:r>
            <a:r>
              <a:rPr lang="de-DE" altLang="de-DE" sz="1600" err="1"/>
              <a:t>Ersthelfer:innen</a:t>
            </a:r>
            <a:r>
              <a:rPr lang="de-DE" altLang="de-DE" sz="1600"/>
              <a:t> können dann schnell den Jüngeren in Notfällen helfen.</a:t>
            </a:r>
            <a:endParaRPr lang="de-DE" altLang="de-DE" sz="1600">
              <a:cs typeface="Calibri"/>
            </a:endParaRPr>
          </a:p>
          <a:p>
            <a:pPr marL="0" indent="0">
              <a:buNone/>
            </a:pPr>
            <a:r>
              <a:rPr lang="de-DE" altLang="de-DE" sz="1600" b="1"/>
              <a:t>Schulhöfe</a:t>
            </a:r>
            <a:r>
              <a:rPr lang="de-DE" altLang="de-DE" sz="1600"/>
              <a:t>: Wenn Sie das Schulgelände betreten, gelangen Sie über den vorderen Schulhof ins Gebäude. Auf diesem vorderen Schulhof halten sich die </a:t>
            </a:r>
            <a:r>
              <a:rPr lang="de-DE" altLang="de-DE" sz="1600" err="1"/>
              <a:t>Schüler:innen</a:t>
            </a:r>
            <a:r>
              <a:rPr lang="de-DE" altLang="de-DE" sz="1600"/>
              <a:t> der Mittel- und Oberstufe auf. Die </a:t>
            </a:r>
            <a:r>
              <a:rPr lang="de-DE" altLang="de-DE" sz="1600" err="1"/>
              <a:t>Schüler:innen</a:t>
            </a:r>
            <a:r>
              <a:rPr lang="de-DE" altLang="de-DE" sz="1600"/>
              <a:t> der Unterstufe haben ihren eigenen Hof nach hinten, auf dem sie Tischball, Kicker, Fußball, Basketball oder Fangen und Verstecken spielen können.</a:t>
            </a:r>
            <a:endParaRPr lang="de-DE" altLang="de-DE" sz="1600">
              <a:cs typeface="Calibri"/>
            </a:endParaRPr>
          </a:p>
        </p:txBody>
      </p:sp>
      <p:sp>
        <p:nvSpPr>
          <p:cNvPr id="4" name="Datumsplatzhalter 3">
            <a:extLst>
              <a:ext uri="{FF2B5EF4-FFF2-40B4-BE49-F238E27FC236}">
                <a16:creationId xmlns:a16="http://schemas.microsoft.com/office/drawing/2014/main" id="{8DE76974-F2C7-4901-BF32-DF34D2308059}"/>
              </a:ext>
            </a:extLst>
          </p:cNvPr>
          <p:cNvSpPr>
            <a:spLocks noGrp="1"/>
          </p:cNvSpPr>
          <p:nvPr>
            <p:ph type="dt" sz="quarter" idx="10"/>
          </p:nvPr>
        </p:nvSpPr>
        <p:spPr/>
        <p:txBody>
          <a:bodyPr/>
          <a:lstStyle/>
          <a:p>
            <a:pPr>
              <a:defRPr/>
            </a:pPr>
            <a:r>
              <a:rPr lang="en-GB"/>
              <a:t>01.11.2020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7D6FD-F479-4243-B301-817E7B206A62}"/>
              </a:ext>
            </a:extLst>
          </p:cNvPr>
          <p:cNvSpPr txBox="1">
            <a:spLocks noChangeArrowheads="1"/>
          </p:cNvSpPr>
          <p:nvPr/>
        </p:nvSpPr>
        <p:spPr bwMode="auto">
          <a:xfrm>
            <a:off x="457200" y="274638"/>
            <a:ext cx="8229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101000"/>
              </a:lnSpc>
              <a:spcBef>
                <a:spcPts val="8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 typeface="Calibri" panose="020F0502020204030204" pitchFamily="34" charset="0"/>
              <a:buNone/>
            </a:pPr>
            <a:r>
              <a:rPr lang="en-GB" altLang="de-DE" sz="4400" b="1"/>
              <a:t>   </a:t>
            </a:r>
            <a:r>
              <a:rPr lang="en-GB" altLang="de-DE" sz="4000" b="1"/>
              <a:t>Die Erprobungsstufe / 1</a:t>
            </a:r>
            <a:endParaRPr lang="en-GB" altLang="de-DE" sz="4000"/>
          </a:p>
        </p:txBody>
      </p:sp>
      <p:sp>
        <p:nvSpPr>
          <p:cNvPr id="13315" name="Text Box 2">
            <a:extLst>
              <a:ext uri="{FF2B5EF4-FFF2-40B4-BE49-F238E27FC236}">
                <a16:creationId xmlns:a16="http://schemas.microsoft.com/office/drawing/2014/main" id="{40E96821-6A54-4A76-820F-53EB0C3320EC}"/>
              </a:ext>
            </a:extLst>
          </p:cNvPr>
          <p:cNvSpPr txBox="1">
            <a:spLocks noChangeArrowheads="1"/>
          </p:cNvSpPr>
          <p:nvPr/>
        </p:nvSpPr>
        <p:spPr bwMode="auto">
          <a:xfrm>
            <a:off x="539750" y="1643063"/>
            <a:ext cx="8389938" cy="4738687"/>
          </a:xfrm>
          <a:prstGeom prst="rect">
            <a:avLst/>
          </a:prstGeom>
          <a:noFill/>
          <a:ln>
            <a:noFill/>
          </a:ln>
        </p:spPr>
        <p:txBody>
          <a:bodyPr lIns="91440" tIns="45720" rIns="91440" bIns="45720" anchor="t"/>
          <a:lstStyle>
            <a:lvl1pPr marL="341313" indent="-341313">
              <a:lnSpc>
                <a:spcPct val="101000"/>
              </a:lnSpc>
              <a:spcBef>
                <a:spcPts val="8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3200">
                <a:solidFill>
                  <a:srgbClr val="000000"/>
                </a:solidFill>
                <a:latin typeface="Calibri" panose="020F0502020204030204" pitchFamily="34" charset="0"/>
                <a:ea typeface="ＭＳ Ｐゴシック" panose="020B0600070205080204" pitchFamily="34" charset="-128"/>
              </a:defRPr>
            </a:lvl1pPr>
            <a:lvl2pPr marL="742950" indent="-285750">
              <a:lnSpc>
                <a:spcPct val="101000"/>
              </a:lnSpc>
              <a:spcBef>
                <a:spcPts val="7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800">
                <a:solidFill>
                  <a:srgbClr val="000000"/>
                </a:solidFill>
                <a:latin typeface="Calibri" panose="020F0502020204030204" pitchFamily="34" charset="0"/>
                <a:ea typeface="ＭＳ Ｐゴシック" panose="020B0600070205080204" pitchFamily="34" charset="-128"/>
              </a:defRPr>
            </a:lvl2pPr>
            <a:lvl3pPr marL="1143000" indent="-228600">
              <a:lnSpc>
                <a:spcPct val="101000"/>
              </a:lnSpc>
              <a:spcBef>
                <a:spcPts val="6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000000"/>
                </a:solidFill>
                <a:latin typeface="Calibri" panose="020F0502020204030204" pitchFamily="34" charset="0"/>
                <a:ea typeface="ＭＳ Ｐゴシック" panose="020B0600070205080204" pitchFamily="34" charset="-128"/>
              </a:defRPr>
            </a:lvl3pPr>
            <a:lvl4pPr marL="16002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4pPr>
            <a:lvl5pPr marL="2057400" indent="-228600">
              <a:lnSpc>
                <a:spcPct val="101000"/>
              </a:lnSpc>
              <a:spcBef>
                <a:spcPts val="500"/>
              </a:spcBef>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49263" eaLnBrk="0" fontAlgn="base" hangingPunct="0">
              <a:lnSpc>
                <a:spcPct val="101000"/>
              </a:lnSpc>
              <a:spcBef>
                <a:spcPts val="500"/>
              </a:spcBef>
              <a:spcAft>
                <a:spcPct val="0"/>
              </a:spcAft>
              <a:buClr>
                <a:srgbClr val="000000"/>
              </a:buClr>
              <a:buSzPct val="100000"/>
              <a:buFont typeface="Arial" panose="020B0604020202020204" pitchFamily="34" charset="0"/>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000">
                <a:solidFill>
                  <a:srgbClr val="000000"/>
                </a:solidFill>
                <a:latin typeface="Calibri" panose="020F0502020204030204" pitchFamily="34" charset="0"/>
                <a:ea typeface="ＭＳ Ｐゴシック" panose="020B0600070205080204" pitchFamily="34" charset="-128"/>
              </a:defRPr>
            </a:lvl9pPr>
          </a:lstStyle>
          <a:p>
            <a:pPr marL="0" indent="0" eaLnBrk="1" hangingPunct="1">
              <a:lnSpc>
                <a:spcPct val="100000"/>
              </a:lnSpc>
              <a:spcBef>
                <a:spcPts val="0"/>
              </a:spcBef>
              <a:buNone/>
              <a:defRPr/>
            </a:pPr>
            <a:r>
              <a:rPr lang="en-GB" altLang="de-DE" sz="1600" b="1" err="1">
                <a:latin typeface="Calibri"/>
                <a:ea typeface="ＭＳ Ｐゴシック"/>
                <a:cs typeface="Calibri"/>
              </a:rPr>
              <a:t>Allgemeines</a:t>
            </a:r>
            <a:r>
              <a:rPr lang="en-GB" altLang="de-DE" sz="1600" b="1">
                <a:latin typeface="Calibri"/>
                <a:ea typeface="ＭＳ Ｐゴシック"/>
                <a:cs typeface="Calibri"/>
              </a:rPr>
              <a:t>: </a:t>
            </a:r>
            <a:endParaRPr lang="en-GB" altLang="de-DE" sz="1600" b="1"/>
          </a:p>
          <a:p>
            <a:pPr marL="0" indent="0" eaLnBrk="1" hangingPunct="1">
              <a:lnSpc>
                <a:spcPct val="100000"/>
              </a:lnSpc>
              <a:spcBef>
                <a:spcPts val="0"/>
              </a:spcBef>
              <a:buNone/>
              <a:defRPr/>
            </a:pPr>
            <a:r>
              <a:rPr lang="en-GB" altLang="de-DE" sz="1600">
                <a:latin typeface="Calibri"/>
                <a:ea typeface="ＭＳ Ｐゴシック"/>
                <a:cs typeface="Calibri"/>
              </a:rPr>
              <a:t>Die </a:t>
            </a:r>
            <a:r>
              <a:rPr lang="en-GB" altLang="de-DE" sz="1600" err="1">
                <a:latin typeface="Calibri"/>
                <a:ea typeface="ＭＳ Ｐゴシック"/>
                <a:cs typeface="Calibri"/>
              </a:rPr>
              <a:t>Erprobungsstufe</a:t>
            </a:r>
            <a:r>
              <a:rPr lang="en-GB" altLang="de-DE" sz="1600">
                <a:latin typeface="Calibri"/>
                <a:ea typeface="ＭＳ Ｐゴシック"/>
                <a:cs typeface="Calibri"/>
              </a:rPr>
              <a:t> </a:t>
            </a:r>
            <a:r>
              <a:rPr lang="en-GB" altLang="de-DE" sz="1600" err="1">
                <a:latin typeface="Calibri"/>
                <a:ea typeface="ＭＳ Ｐゴシック"/>
                <a:cs typeface="Calibri"/>
              </a:rPr>
              <a:t>dient</a:t>
            </a:r>
            <a:r>
              <a:rPr lang="en-GB" altLang="de-DE" sz="1600">
                <a:latin typeface="Calibri"/>
                <a:ea typeface="ＭＳ Ｐゴシック"/>
                <a:cs typeface="Calibri"/>
              </a:rPr>
              <a:t> – </a:t>
            </a:r>
            <a:r>
              <a:rPr lang="en-GB" altLang="de-DE" sz="1600" err="1">
                <a:latin typeface="Calibri"/>
                <a:ea typeface="ＭＳ Ｐゴシック"/>
                <a:cs typeface="Calibri"/>
              </a:rPr>
              <a:t>wie</a:t>
            </a:r>
            <a:r>
              <a:rPr lang="en-GB" altLang="de-DE" sz="1600">
                <a:latin typeface="Calibri"/>
                <a:ea typeface="ＭＳ Ｐゴシック"/>
                <a:cs typeface="Calibri"/>
              </a:rPr>
              <a:t> es der Name </a:t>
            </a:r>
            <a:r>
              <a:rPr lang="en-GB" altLang="de-DE" sz="1600" err="1">
                <a:latin typeface="Calibri"/>
                <a:ea typeface="ＭＳ Ｐゴシック"/>
                <a:cs typeface="Calibri"/>
              </a:rPr>
              <a:t>sagt</a:t>
            </a:r>
            <a:r>
              <a:rPr lang="en-GB" altLang="de-DE" sz="1600">
                <a:latin typeface="Calibri"/>
                <a:ea typeface="ＭＳ Ｐゴシック"/>
                <a:cs typeface="Calibri"/>
              </a:rPr>
              <a:t> – der </a:t>
            </a:r>
            <a:r>
              <a:rPr lang="en-GB" altLang="de-DE" sz="1600" err="1">
                <a:latin typeface="Calibri"/>
                <a:ea typeface="ＭＳ Ｐゴシック"/>
                <a:cs typeface="Calibri"/>
              </a:rPr>
              <a:t>Erprobung</a:t>
            </a:r>
            <a:r>
              <a:rPr lang="en-GB" altLang="de-DE" sz="1600">
                <a:latin typeface="Calibri"/>
                <a:ea typeface="ＭＳ Ｐゴシック"/>
                <a:cs typeface="Calibri"/>
              </a:rPr>
              <a:t>, </a:t>
            </a:r>
            <a:r>
              <a:rPr lang="en-GB" altLang="de-DE" sz="1600" err="1">
                <a:latin typeface="Calibri"/>
                <a:ea typeface="ＭＳ Ｐゴシック"/>
                <a:cs typeface="Calibri"/>
              </a:rPr>
              <a:t>Reifung</a:t>
            </a:r>
            <a:r>
              <a:rPr lang="en-GB" altLang="de-DE" sz="1600">
                <a:latin typeface="Calibri"/>
                <a:ea typeface="ＭＳ Ｐゴシック"/>
                <a:cs typeface="Calibri"/>
              </a:rPr>
              <a:t> und </a:t>
            </a:r>
            <a:r>
              <a:rPr lang="en-GB" altLang="de-DE" sz="1600" err="1">
                <a:latin typeface="Calibri"/>
                <a:ea typeface="ＭＳ Ｐゴシック"/>
                <a:cs typeface="Calibri"/>
              </a:rPr>
              <a:t>Hinführung</a:t>
            </a:r>
            <a:r>
              <a:rPr lang="en-GB" altLang="de-DE" sz="1600">
                <a:latin typeface="Calibri"/>
                <a:ea typeface="ＭＳ Ｐゴシック"/>
                <a:cs typeface="Calibri"/>
              </a:rPr>
              <a:t> </a:t>
            </a:r>
            <a:r>
              <a:rPr lang="en-GB" altLang="de-DE" sz="1600" err="1">
                <a:latin typeface="Calibri"/>
                <a:ea typeface="ＭＳ Ｐゴシック"/>
                <a:cs typeface="Calibri"/>
              </a:rPr>
              <a:t>zum</a:t>
            </a:r>
            <a:r>
              <a:rPr lang="en-GB" altLang="de-DE" sz="1600">
                <a:latin typeface="Calibri"/>
                <a:ea typeface="ＭＳ Ｐゴシック"/>
                <a:cs typeface="Calibri"/>
              </a:rPr>
              <a:t> </a:t>
            </a:r>
            <a:r>
              <a:rPr lang="en-GB" altLang="de-DE" sz="1600" err="1">
                <a:latin typeface="Calibri"/>
                <a:ea typeface="ＭＳ Ｐゴシック"/>
                <a:cs typeface="Calibri"/>
              </a:rPr>
              <a:t>selbständigen</a:t>
            </a:r>
            <a:r>
              <a:rPr lang="en-GB" altLang="de-DE" sz="1600">
                <a:latin typeface="Calibri"/>
                <a:ea typeface="ＭＳ Ｐゴシック"/>
                <a:cs typeface="Calibri"/>
              </a:rPr>
              <a:t> </a:t>
            </a:r>
            <a:r>
              <a:rPr lang="en-GB" altLang="de-DE" sz="1600" err="1">
                <a:latin typeface="Calibri"/>
                <a:ea typeface="ＭＳ Ｐゴシック"/>
                <a:cs typeface="Calibri"/>
              </a:rPr>
              <a:t>Lernen</a:t>
            </a:r>
            <a:r>
              <a:rPr lang="en-GB" altLang="de-DE" sz="1600">
                <a:latin typeface="Calibri"/>
                <a:ea typeface="ＭＳ Ｐゴシック"/>
                <a:cs typeface="Calibri"/>
              </a:rPr>
              <a:t>. Zwei Jahre lang </a:t>
            </a:r>
            <a:r>
              <a:rPr lang="en-GB" altLang="de-DE" sz="1600" err="1">
                <a:latin typeface="Calibri"/>
                <a:ea typeface="ＭＳ Ｐゴシック"/>
                <a:cs typeface="Calibri"/>
              </a:rPr>
              <a:t>begleiten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die </a:t>
            </a:r>
            <a:r>
              <a:rPr lang="en-GB" altLang="de-DE" sz="1600" err="1">
                <a:latin typeface="Calibri"/>
                <a:ea typeface="ＭＳ Ｐゴシック"/>
                <a:cs typeface="Calibri"/>
              </a:rPr>
              <a:t>Schüler:innen</a:t>
            </a:r>
            <a:r>
              <a:rPr lang="en-GB" altLang="de-DE" sz="1600">
                <a:latin typeface="Calibri"/>
                <a:ea typeface="ＭＳ Ｐゴシック"/>
                <a:cs typeface="Calibri"/>
              </a:rPr>
              <a:t> in </a:t>
            </a:r>
            <a:r>
              <a:rPr lang="en-GB" altLang="de-DE" sz="1600" err="1">
                <a:latin typeface="Calibri"/>
                <a:ea typeface="ＭＳ Ｐゴシック"/>
                <a:cs typeface="Calibri"/>
              </a:rPr>
              <a:t>ihrem</a:t>
            </a:r>
            <a:r>
              <a:rPr lang="en-GB" altLang="de-DE" sz="1600">
                <a:latin typeface="Calibri"/>
                <a:ea typeface="ＭＳ Ｐゴシック"/>
                <a:cs typeface="Calibri"/>
              </a:rPr>
              <a:t> </a:t>
            </a:r>
            <a:r>
              <a:rPr lang="en-GB" altLang="de-DE" sz="1600" err="1">
                <a:latin typeface="Calibri"/>
                <a:ea typeface="ＭＳ Ｐゴシック"/>
                <a:cs typeface="Calibri"/>
              </a:rPr>
              <a:t>Lernprozess</a:t>
            </a:r>
            <a:r>
              <a:rPr lang="en-GB" altLang="de-DE" sz="1600">
                <a:latin typeface="Calibri"/>
                <a:ea typeface="ＭＳ Ｐゴシック"/>
                <a:cs typeface="Calibri"/>
              </a:rPr>
              <a:t> und </a:t>
            </a:r>
            <a:r>
              <a:rPr lang="en-GB" altLang="de-DE" sz="1600" err="1">
                <a:latin typeface="Calibri"/>
                <a:ea typeface="ＭＳ Ｐゴシック"/>
                <a:cs typeface="Calibri"/>
              </a:rPr>
              <a:t>versuchen</a:t>
            </a:r>
            <a:r>
              <a:rPr lang="en-GB" altLang="de-DE" sz="1600">
                <a:latin typeface="Calibri"/>
                <a:ea typeface="ＭＳ Ｐゴシック"/>
                <a:cs typeface="Calibri"/>
              </a:rPr>
              <a:t>, </a:t>
            </a:r>
            <a:r>
              <a:rPr lang="en-GB" altLang="de-DE" sz="1600" err="1">
                <a:latin typeface="Calibri"/>
                <a:ea typeface="ＭＳ Ｐゴシック"/>
                <a:cs typeface="Calibri"/>
              </a:rPr>
              <a:t>ihnen</a:t>
            </a:r>
            <a:r>
              <a:rPr lang="en-GB" altLang="de-DE" sz="1600">
                <a:latin typeface="Calibri"/>
                <a:ea typeface="ＭＳ Ｐゴシック"/>
                <a:cs typeface="Calibri"/>
              </a:rPr>
              <a:t> </a:t>
            </a:r>
            <a:r>
              <a:rPr lang="en-GB" altLang="de-DE" sz="1600" err="1">
                <a:latin typeface="Calibri"/>
                <a:ea typeface="ＭＳ Ｐゴシック"/>
                <a:cs typeface="Calibri"/>
              </a:rPr>
              <a:t>einen</a:t>
            </a:r>
            <a:r>
              <a:rPr lang="en-GB" altLang="de-DE" sz="1600">
                <a:latin typeface="Calibri"/>
                <a:ea typeface="ＭＳ Ｐゴシック"/>
                <a:cs typeface="Calibri"/>
              </a:rPr>
              <a:t> </a:t>
            </a:r>
            <a:r>
              <a:rPr lang="en-GB" altLang="de-DE" sz="1600" err="1">
                <a:latin typeface="Calibri"/>
                <a:ea typeface="ＭＳ Ｐゴシック"/>
                <a:cs typeface="Calibri"/>
              </a:rPr>
              <a:t>erfolgreichen</a:t>
            </a:r>
            <a:r>
              <a:rPr lang="en-GB" altLang="de-DE" sz="1600">
                <a:latin typeface="Calibri"/>
                <a:ea typeface="ＭＳ Ｐゴシック"/>
                <a:cs typeface="Calibri"/>
              </a:rPr>
              <a:t>, </a:t>
            </a:r>
            <a:r>
              <a:rPr lang="en-GB" altLang="de-DE" sz="1600" err="1">
                <a:latin typeface="Calibri"/>
                <a:ea typeface="ＭＳ Ｐゴシック"/>
                <a:cs typeface="Calibri"/>
              </a:rPr>
              <a:t>abwechslungsreichen</a:t>
            </a:r>
            <a:r>
              <a:rPr lang="en-GB" altLang="de-DE" sz="1600">
                <a:latin typeface="Calibri"/>
                <a:ea typeface="ＭＳ Ｐゴシック"/>
                <a:cs typeface="Calibri"/>
              </a:rPr>
              <a:t> und </a:t>
            </a:r>
            <a:r>
              <a:rPr lang="en-GB" altLang="de-DE" sz="1600" err="1">
                <a:latin typeface="Calibri"/>
                <a:ea typeface="ＭＳ Ｐゴシック"/>
                <a:cs typeface="Calibri"/>
              </a:rPr>
              <a:t>positiv</a:t>
            </a:r>
            <a:r>
              <a:rPr lang="en-GB" altLang="de-DE" sz="1600">
                <a:latin typeface="Calibri"/>
                <a:ea typeface="ＭＳ Ｐゴシック"/>
                <a:cs typeface="Calibri"/>
              </a:rPr>
              <a:t> </a:t>
            </a:r>
            <a:r>
              <a:rPr lang="en-GB" altLang="de-DE" sz="1600" err="1">
                <a:latin typeface="Calibri"/>
                <a:ea typeface="ＭＳ Ｐゴシック"/>
                <a:cs typeface="Calibri"/>
              </a:rPr>
              <a:t>besetzten</a:t>
            </a:r>
            <a:r>
              <a:rPr lang="en-GB" altLang="de-DE" sz="1600">
                <a:latin typeface="Calibri"/>
                <a:ea typeface="ＭＳ Ｐゴシック"/>
                <a:cs typeface="Calibri"/>
              </a:rPr>
              <a:t> </a:t>
            </a:r>
            <a:r>
              <a:rPr lang="en-GB" altLang="de-DE" sz="1600" err="1">
                <a:latin typeface="Calibri"/>
                <a:ea typeface="ＭＳ Ｐゴシック"/>
                <a:cs typeface="Calibri"/>
              </a:rPr>
              <a:t>Lernort</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schaffen</a:t>
            </a:r>
            <a:r>
              <a:rPr lang="en-GB" altLang="de-DE" sz="1600">
                <a:latin typeface="Calibri"/>
                <a:ea typeface="ＭＳ Ｐゴシック"/>
                <a:cs typeface="Calibri"/>
              </a:rPr>
              <a:t>. Der </a:t>
            </a:r>
            <a:r>
              <a:rPr lang="en-GB" altLang="de-DE" sz="1600" err="1">
                <a:latin typeface="Calibri"/>
                <a:ea typeface="ＭＳ Ｐゴシック"/>
                <a:cs typeface="Calibri"/>
              </a:rPr>
              <a:t>Lernprozess</a:t>
            </a:r>
            <a:r>
              <a:rPr lang="en-GB" altLang="de-DE" sz="1600">
                <a:latin typeface="Calibri"/>
                <a:ea typeface="ＭＳ Ｐゴシック"/>
                <a:cs typeface="Calibri"/>
              </a:rPr>
              <a:t> </a:t>
            </a:r>
            <a:r>
              <a:rPr lang="en-GB" altLang="de-DE" sz="1600" err="1">
                <a:latin typeface="Calibri"/>
                <a:ea typeface="ＭＳ Ｐゴシック"/>
                <a:cs typeface="Calibri"/>
              </a:rPr>
              <a:t>erfolgt</a:t>
            </a:r>
            <a:r>
              <a:rPr lang="en-GB" altLang="de-DE" sz="1600">
                <a:latin typeface="Calibri"/>
                <a:ea typeface="ＭＳ Ｐゴシック"/>
                <a:cs typeface="Calibri"/>
              </a:rPr>
              <a:t> in </a:t>
            </a:r>
            <a:r>
              <a:rPr lang="en-GB" altLang="de-DE" sz="1600" err="1">
                <a:latin typeface="Calibri"/>
                <a:ea typeface="ＭＳ Ｐゴシック"/>
                <a:cs typeface="Calibri"/>
              </a:rPr>
              <a:t>ständiger</a:t>
            </a:r>
            <a:r>
              <a:rPr lang="en-GB" altLang="de-DE" sz="1600">
                <a:latin typeface="Calibri"/>
                <a:ea typeface="ＭＳ Ｐゴシック"/>
                <a:cs typeface="Calibri"/>
              </a:rPr>
              <a:t> </a:t>
            </a:r>
            <a:r>
              <a:rPr lang="en-GB" altLang="de-DE" sz="1600" err="1">
                <a:latin typeface="Calibri"/>
                <a:ea typeface="ＭＳ Ｐゴシック"/>
                <a:cs typeface="Calibri"/>
              </a:rPr>
              <a:t>Rückkopplung</a:t>
            </a:r>
            <a:r>
              <a:rPr lang="en-GB" altLang="de-DE" sz="1600">
                <a:latin typeface="Calibri"/>
                <a:ea typeface="ＭＳ Ｐゴシック"/>
                <a:cs typeface="Calibri"/>
              </a:rPr>
              <a:t> </a:t>
            </a:r>
            <a:r>
              <a:rPr lang="en-GB" altLang="de-DE" sz="1600" err="1">
                <a:latin typeface="Calibri"/>
                <a:ea typeface="ＭＳ Ｐゴシック"/>
                <a:cs typeface="Calibri"/>
              </a:rPr>
              <a:t>zwischen</a:t>
            </a:r>
            <a:r>
              <a:rPr lang="en-GB" altLang="de-DE" sz="1600">
                <a:latin typeface="Calibri"/>
                <a:ea typeface="ＭＳ Ｐゴシック"/>
                <a:cs typeface="Calibri"/>
              </a:rPr>
              <a:t> den </a:t>
            </a:r>
            <a:r>
              <a:rPr lang="en-GB" altLang="de-DE" sz="1600" err="1">
                <a:latin typeface="Calibri"/>
                <a:ea typeface="ＭＳ Ｐゴシック"/>
                <a:cs typeface="Calibri"/>
              </a:rPr>
              <a:t>Lehrer:innen</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Kind, </a:t>
            </a:r>
            <a:r>
              <a:rPr lang="en-GB" altLang="de-DE" sz="1600" err="1">
                <a:latin typeface="Calibri"/>
                <a:ea typeface="ＭＳ Ｐゴシック"/>
                <a:cs typeface="Calibri"/>
              </a:rPr>
              <a:t>zwischen</a:t>
            </a:r>
            <a:r>
              <a:rPr lang="en-GB" altLang="de-DE" sz="1600">
                <a:latin typeface="Calibri"/>
                <a:ea typeface="ＭＳ Ｐゴシック"/>
                <a:cs typeface="Calibri"/>
              </a:rPr>
              <a:t> den </a:t>
            </a:r>
            <a:r>
              <a:rPr lang="en-GB" altLang="de-DE" sz="1600" err="1">
                <a:latin typeface="Calibri"/>
                <a:ea typeface="ＭＳ Ｐゴシック"/>
                <a:cs typeface="Calibri"/>
              </a:rPr>
              <a:t>Lehrer:innen</a:t>
            </a:r>
            <a:r>
              <a:rPr lang="en-GB" altLang="de-DE" sz="1600">
                <a:latin typeface="Calibri"/>
                <a:ea typeface="ＭＳ Ｐゴシック"/>
                <a:cs typeface="Calibri"/>
              </a:rPr>
              <a:t> </a:t>
            </a:r>
            <a:r>
              <a:rPr lang="en-GB" altLang="de-DE" sz="1600" err="1">
                <a:latin typeface="Calibri"/>
                <a:ea typeface="ＭＳ Ｐゴシック"/>
                <a:cs typeface="Calibri"/>
              </a:rPr>
              <a:t>untereinander</a:t>
            </a:r>
            <a:r>
              <a:rPr lang="en-GB" altLang="de-DE" sz="1600">
                <a:latin typeface="Calibri"/>
                <a:ea typeface="ＭＳ Ｐゴシック"/>
                <a:cs typeface="Calibri"/>
              </a:rPr>
              <a:t> </a:t>
            </a:r>
            <a:r>
              <a:rPr lang="en-GB" altLang="de-DE" sz="1600" err="1">
                <a:latin typeface="Calibri"/>
                <a:ea typeface="ＭＳ Ｐゴシック"/>
                <a:cs typeface="Calibri"/>
              </a:rPr>
              <a:t>sowie</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Elternhaus</a:t>
            </a:r>
            <a:r>
              <a:rPr lang="en-GB" altLang="de-DE" sz="1600">
                <a:latin typeface="Calibri"/>
                <a:ea typeface="ＭＳ Ｐゴシック"/>
                <a:cs typeface="Calibri"/>
              </a:rPr>
              <a:t>. Als Kommunikations-medium </a:t>
            </a:r>
            <a:r>
              <a:rPr lang="en-GB" altLang="de-DE" sz="1600" err="1">
                <a:latin typeface="Calibri"/>
                <a:ea typeface="ＭＳ Ｐゴシック"/>
                <a:cs typeface="Calibri"/>
              </a:rPr>
              <a:t>fungiert</a:t>
            </a:r>
            <a:r>
              <a:rPr lang="en-GB" altLang="de-DE" sz="1600">
                <a:latin typeface="Calibri"/>
                <a:ea typeface="ＭＳ Ｐゴシック"/>
                <a:cs typeface="Calibri"/>
              </a:rPr>
              <a:t> </a:t>
            </a:r>
            <a:r>
              <a:rPr lang="en-GB" altLang="de-DE" sz="1600" err="1">
                <a:latin typeface="Calibri"/>
                <a:ea typeface="ＭＳ Ｐゴシック"/>
                <a:cs typeface="Calibri"/>
              </a:rPr>
              <a:t>primär</a:t>
            </a:r>
            <a:r>
              <a:rPr lang="en-GB" altLang="de-DE" sz="1600">
                <a:latin typeface="Calibri"/>
                <a:ea typeface="ＭＳ Ｐゴシック"/>
                <a:cs typeface="Calibri"/>
              </a:rPr>
              <a:t> das </a:t>
            </a:r>
            <a:r>
              <a:rPr lang="en-GB" altLang="de-DE" sz="1600" err="1">
                <a:latin typeface="Calibri"/>
                <a:ea typeface="ＭＳ Ｐゴシック"/>
                <a:cs typeface="Calibri"/>
              </a:rPr>
              <a:t>Mitteilungsheft</a:t>
            </a:r>
            <a:r>
              <a:rPr lang="en-GB" altLang="de-DE" sz="1600">
                <a:latin typeface="Calibri"/>
                <a:ea typeface="ＭＳ Ｐゴシック"/>
                <a:cs typeface="Calibri"/>
              </a:rPr>
              <a:t> der Kinder, in welches </a:t>
            </a:r>
            <a:r>
              <a:rPr lang="en-GB" altLang="de-DE" sz="1600" err="1">
                <a:latin typeface="Calibri"/>
                <a:ea typeface="ＭＳ Ｐゴシック"/>
                <a:cs typeface="Calibri"/>
              </a:rPr>
              <a:t>Aufgaben</a:t>
            </a:r>
            <a:r>
              <a:rPr lang="en-GB" altLang="de-DE" sz="1600">
                <a:latin typeface="Calibri"/>
                <a:ea typeface="ＭＳ Ｐゴシック"/>
                <a:cs typeface="Calibri"/>
              </a:rPr>
              <a:t>, Termine, </a:t>
            </a:r>
            <a:r>
              <a:rPr lang="en-GB" altLang="de-DE" sz="1600" err="1">
                <a:latin typeface="Calibri"/>
                <a:ea typeface="ＭＳ Ｐゴシック"/>
                <a:cs typeface="Calibri"/>
              </a:rPr>
              <a:t>aber</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Notizen</a:t>
            </a:r>
            <a:r>
              <a:rPr lang="en-GB" altLang="de-DE" sz="1600">
                <a:latin typeface="Calibri"/>
                <a:ea typeface="ＭＳ Ｐゴシック"/>
                <a:cs typeface="Calibri"/>
              </a:rPr>
              <a:t> für die </a:t>
            </a:r>
            <a:r>
              <a:rPr lang="en-GB" altLang="de-DE" sz="1600" err="1">
                <a:latin typeface="Calibri"/>
                <a:ea typeface="ＭＳ Ｐゴシック"/>
                <a:cs typeface="Calibri"/>
              </a:rPr>
              <a:t>Eltern</a:t>
            </a:r>
            <a:r>
              <a:rPr lang="en-GB" altLang="de-DE" sz="1600">
                <a:latin typeface="Calibri"/>
                <a:ea typeface="ＭＳ Ｐゴシック"/>
                <a:cs typeface="Calibri"/>
              </a:rPr>
              <a:t> </a:t>
            </a:r>
            <a:r>
              <a:rPr lang="en-GB" altLang="de-DE" sz="1600" err="1">
                <a:latin typeface="Calibri"/>
                <a:ea typeface="ＭＳ Ｐゴシック"/>
                <a:cs typeface="Calibri"/>
              </a:rPr>
              <a:t>eingetragen</a:t>
            </a:r>
            <a:r>
              <a:rPr lang="en-GB" altLang="de-DE" sz="1600">
                <a:latin typeface="Calibri"/>
                <a:ea typeface="ＭＳ Ｐゴシック"/>
                <a:cs typeface="Calibri"/>
              </a:rPr>
              <a:t> </a:t>
            </a:r>
            <a:r>
              <a:rPr lang="en-GB" altLang="de-DE" sz="1600" err="1">
                <a:latin typeface="Calibri"/>
                <a:ea typeface="ＭＳ Ｐゴシック"/>
                <a:cs typeface="Calibri"/>
              </a:rPr>
              <a:t>werden</a:t>
            </a:r>
            <a:r>
              <a:rPr lang="en-GB" altLang="de-DE" sz="1600">
                <a:latin typeface="Calibri"/>
                <a:ea typeface="ＭＳ Ｐゴシック"/>
                <a:cs typeface="Calibri"/>
              </a:rPr>
              <a:t>. </a:t>
            </a:r>
          </a:p>
          <a:p>
            <a:pPr marL="0" indent="0">
              <a:lnSpc>
                <a:spcPct val="100000"/>
              </a:lnSpc>
              <a:spcBef>
                <a:spcPts val="0"/>
              </a:spcBef>
              <a:buFont typeface="Arial" panose="020B0604020202020204" pitchFamily="34" charset="0"/>
              <a:buNone/>
              <a:defRPr/>
            </a:pPr>
            <a:endParaRPr lang="en-GB" altLang="de-DE" sz="1600">
              <a:cs typeface="Calibri"/>
            </a:endParaRPr>
          </a:p>
          <a:p>
            <a:pPr marL="0" indent="0" eaLnBrk="1" hangingPunct="1">
              <a:lnSpc>
                <a:spcPct val="100000"/>
              </a:lnSpc>
              <a:spcBef>
                <a:spcPts val="0"/>
              </a:spcBef>
              <a:buNone/>
              <a:defRPr/>
            </a:pPr>
            <a:r>
              <a:rPr lang="en-GB" altLang="de-DE" sz="1600">
                <a:latin typeface="Calibri"/>
                <a:ea typeface="ＭＳ Ｐゴシック"/>
                <a:cs typeface="Calibri"/>
              </a:rPr>
              <a:t>Am Monte </a:t>
            </a:r>
            <a:r>
              <a:rPr lang="en-GB" altLang="de-DE" sz="1600" err="1">
                <a:latin typeface="Calibri"/>
                <a:ea typeface="ＭＳ Ｐゴシック"/>
                <a:cs typeface="Calibri"/>
              </a:rPr>
              <a:t>wenden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das </a:t>
            </a:r>
            <a:r>
              <a:rPr lang="en-GB" altLang="de-DE" sz="1600" err="1">
                <a:latin typeface="Calibri"/>
                <a:ea typeface="ＭＳ Ｐゴシック"/>
                <a:cs typeface="Calibri"/>
              </a:rPr>
              <a:t>Konzept</a:t>
            </a:r>
            <a:r>
              <a:rPr lang="en-GB" altLang="de-DE" sz="1600">
                <a:latin typeface="Calibri"/>
                <a:ea typeface="ＭＳ Ｐゴシック"/>
                <a:cs typeface="Calibri"/>
              </a:rPr>
              <a:t> des </a:t>
            </a:r>
            <a:r>
              <a:rPr lang="en-GB" altLang="de-DE" sz="1600" i="1" err="1">
                <a:latin typeface="Calibri"/>
                <a:ea typeface="ＭＳ Ｐゴシック"/>
                <a:cs typeface="Calibri"/>
              </a:rPr>
              <a:t>sanften</a:t>
            </a:r>
            <a:r>
              <a:rPr lang="en-GB" altLang="de-DE" sz="1600" i="1">
                <a:latin typeface="Calibri"/>
                <a:ea typeface="ＭＳ Ｐゴシック"/>
                <a:cs typeface="Calibri"/>
              </a:rPr>
              <a:t> </a:t>
            </a:r>
            <a:r>
              <a:rPr lang="en-GB" altLang="de-DE" sz="1600" i="1" err="1">
                <a:latin typeface="Calibri"/>
                <a:ea typeface="ＭＳ Ｐゴシック"/>
                <a:cs typeface="Calibri"/>
              </a:rPr>
              <a:t>Übergangs</a:t>
            </a:r>
            <a:r>
              <a:rPr lang="en-GB" altLang="de-DE" sz="1600" i="1">
                <a:latin typeface="Calibri"/>
                <a:ea typeface="ＭＳ Ｐゴシック"/>
                <a:cs typeface="Calibri"/>
              </a:rPr>
              <a:t> </a:t>
            </a:r>
            <a:r>
              <a:rPr lang="en-GB" altLang="de-DE" sz="1600">
                <a:latin typeface="Calibri"/>
                <a:ea typeface="ＭＳ Ｐゴシック"/>
                <a:cs typeface="Calibri"/>
              </a:rPr>
              <a:t>von der </a:t>
            </a:r>
            <a:r>
              <a:rPr lang="en-GB" altLang="de-DE" sz="1600" err="1">
                <a:latin typeface="Calibri"/>
                <a:ea typeface="ＭＳ Ｐゴシック"/>
                <a:cs typeface="Calibri"/>
              </a:rPr>
              <a:t>Grundschule</a:t>
            </a:r>
            <a:r>
              <a:rPr lang="en-GB" altLang="de-DE" sz="1600">
                <a:latin typeface="Calibri"/>
                <a:ea typeface="ＭＳ Ｐゴシック"/>
                <a:cs typeface="Calibri"/>
              </a:rPr>
              <a:t> </a:t>
            </a:r>
            <a:r>
              <a:rPr lang="en-GB" altLang="de-DE" sz="1600" err="1">
                <a:latin typeface="Calibri"/>
                <a:ea typeface="ＭＳ Ｐゴシック"/>
                <a:cs typeface="Calibri"/>
              </a:rPr>
              <a:t>zur</a:t>
            </a:r>
            <a:r>
              <a:rPr lang="en-GB" altLang="de-DE" sz="1600">
                <a:latin typeface="Calibri"/>
                <a:ea typeface="ＭＳ Ｐゴシック"/>
                <a:cs typeface="Calibri"/>
              </a:rPr>
              <a:t> </a:t>
            </a:r>
            <a:r>
              <a:rPr lang="en-GB" altLang="de-DE" sz="1600" err="1">
                <a:latin typeface="Calibri"/>
                <a:ea typeface="ＭＳ Ｐゴシック"/>
                <a:cs typeface="Calibri"/>
              </a:rPr>
              <a:t>weiterführen</a:t>
            </a:r>
            <a:r>
              <a:rPr lang="en-GB" altLang="de-DE" sz="1600">
                <a:latin typeface="Calibri"/>
                <a:ea typeface="ＭＳ Ｐゴシック"/>
                <a:cs typeface="Calibri"/>
              </a:rPr>
              <a:t>-den Schule an. Dieses </a:t>
            </a:r>
            <a:r>
              <a:rPr lang="en-GB" altLang="de-DE" sz="1600" err="1">
                <a:latin typeface="Calibri"/>
                <a:ea typeface="ＭＳ Ｐゴシック"/>
                <a:cs typeface="Calibri"/>
              </a:rPr>
              <a:t>impliziert</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für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zunächst</a:t>
            </a:r>
            <a:r>
              <a:rPr lang="en-GB" altLang="de-DE" sz="1600">
                <a:latin typeface="Calibri"/>
                <a:ea typeface="ＭＳ Ｐゴシック"/>
                <a:cs typeface="Calibri"/>
              </a:rPr>
              <a:t> das </a:t>
            </a:r>
            <a:r>
              <a:rPr lang="en-GB" altLang="de-DE" sz="1600" err="1">
                <a:latin typeface="Calibri"/>
                <a:ea typeface="ＭＳ Ｐゴシック"/>
                <a:cs typeface="Calibri"/>
              </a:rPr>
              <a:t>Zusammenwachsen</a:t>
            </a:r>
            <a:r>
              <a:rPr lang="en-GB" altLang="de-DE" sz="1600">
                <a:latin typeface="Calibri"/>
                <a:ea typeface="ＭＳ Ｐゴシック"/>
                <a:cs typeface="Calibri"/>
              </a:rPr>
              <a:t> an </a:t>
            </a:r>
            <a:r>
              <a:rPr lang="en-GB" altLang="de-DE" sz="1600" err="1">
                <a:latin typeface="Calibri"/>
                <a:ea typeface="ＭＳ Ｐゴシック"/>
                <a:cs typeface="Calibri"/>
              </a:rPr>
              <a:t>erster</a:t>
            </a:r>
            <a:r>
              <a:rPr lang="en-GB" altLang="de-DE" sz="1600">
                <a:latin typeface="Calibri"/>
                <a:ea typeface="ＭＳ Ｐゴシック"/>
                <a:cs typeface="Calibri"/>
              </a:rPr>
              <a:t> Stelle </a:t>
            </a:r>
            <a:r>
              <a:rPr lang="en-GB" altLang="de-DE" sz="1600" err="1">
                <a:latin typeface="Calibri"/>
                <a:ea typeface="ＭＳ Ｐゴシック"/>
                <a:cs typeface="Calibri"/>
              </a:rPr>
              <a:t>steht</a:t>
            </a:r>
            <a:r>
              <a:rPr lang="en-GB" altLang="de-DE" sz="1600">
                <a:latin typeface="Calibri"/>
                <a:ea typeface="ＭＳ Ｐゴシック"/>
                <a:cs typeface="Calibri"/>
              </a:rPr>
              <a:t>. So </a:t>
            </a:r>
            <a:r>
              <a:rPr lang="en-GB" altLang="de-DE" sz="1600" err="1">
                <a:latin typeface="Calibri"/>
                <a:ea typeface="ＭＳ Ｐゴシック"/>
                <a:cs typeface="Calibri"/>
              </a:rPr>
              <a:t>entwerfen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für die </a:t>
            </a:r>
            <a:r>
              <a:rPr lang="en-GB" altLang="de-DE" sz="1600" err="1">
                <a:latin typeface="Calibri"/>
                <a:ea typeface="ＭＳ Ｐゴシック"/>
                <a:cs typeface="Calibri"/>
              </a:rPr>
              <a:t>ersten</a:t>
            </a:r>
            <a:r>
              <a:rPr lang="en-GB" altLang="de-DE" sz="1600">
                <a:latin typeface="Calibri"/>
                <a:ea typeface="ＭＳ Ｐゴシック"/>
                <a:cs typeface="Calibri"/>
              </a:rPr>
              <a:t> </a:t>
            </a:r>
            <a:r>
              <a:rPr lang="en-GB" altLang="de-DE" sz="1600" err="1">
                <a:latin typeface="Calibri"/>
                <a:ea typeface="ＭＳ Ｐゴシック"/>
                <a:cs typeface="Calibri"/>
              </a:rPr>
              <a:t>Wochen</a:t>
            </a:r>
            <a:r>
              <a:rPr lang="en-GB" altLang="de-DE" sz="1600">
                <a:latin typeface="Calibri"/>
                <a:ea typeface="ＭＳ Ｐゴシック"/>
                <a:cs typeface="Calibri"/>
              </a:rPr>
              <a:t> des </a:t>
            </a:r>
            <a:r>
              <a:rPr lang="en-GB" altLang="de-DE" sz="1600" err="1">
                <a:latin typeface="Calibri"/>
                <a:ea typeface="ＭＳ Ｐゴシック"/>
                <a:cs typeface="Calibri"/>
              </a:rPr>
              <a:t>Schuljahres</a:t>
            </a:r>
            <a:r>
              <a:rPr lang="en-GB" altLang="de-DE" sz="1600">
                <a:latin typeface="Calibri"/>
                <a:ea typeface="ＭＳ Ｐゴシック"/>
                <a:cs typeface="Calibri"/>
              </a:rPr>
              <a:t> </a:t>
            </a:r>
            <a:r>
              <a:rPr lang="en-GB" altLang="de-DE" sz="1600" err="1">
                <a:latin typeface="Calibri"/>
                <a:ea typeface="ＭＳ Ｐゴシック"/>
                <a:cs typeface="Calibri"/>
              </a:rPr>
              <a:t>einen</a:t>
            </a:r>
            <a:r>
              <a:rPr lang="en-GB" altLang="de-DE" sz="1600">
                <a:latin typeface="Calibri"/>
                <a:ea typeface="ＭＳ Ｐゴシック"/>
                <a:cs typeface="Calibri"/>
              </a:rPr>
              <a:t>  </a:t>
            </a:r>
            <a:r>
              <a:rPr lang="en-GB" altLang="de-DE" sz="1600" err="1">
                <a:latin typeface="Calibri"/>
                <a:ea typeface="ＭＳ Ｐゴシック"/>
                <a:cs typeface="Calibri"/>
              </a:rPr>
              <a:t>Stundenplan</a:t>
            </a:r>
            <a:r>
              <a:rPr lang="en-GB" altLang="de-DE" sz="1600">
                <a:latin typeface="Calibri"/>
                <a:ea typeface="ＭＳ Ｐゴシック"/>
                <a:cs typeface="Calibri"/>
              </a:rPr>
              <a:t>, in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nahezu</a:t>
            </a:r>
            <a:r>
              <a:rPr lang="en-GB" altLang="de-DE" sz="1600">
                <a:latin typeface="Calibri"/>
                <a:ea typeface="ＭＳ Ｐゴシック"/>
                <a:cs typeface="Calibri"/>
              </a:rPr>
              <a:t> </a:t>
            </a:r>
            <a:r>
              <a:rPr lang="en-GB" altLang="de-DE" sz="1600" err="1">
                <a:latin typeface="Calibri"/>
                <a:ea typeface="ＭＳ Ｐゴシック"/>
                <a:cs typeface="Calibri"/>
              </a:rPr>
              <a:t>ausschließlich</a:t>
            </a:r>
            <a:r>
              <a:rPr lang="en-GB" altLang="de-DE" sz="1600">
                <a:latin typeface="Calibri"/>
                <a:ea typeface="ＭＳ Ｐゴシック"/>
                <a:cs typeface="Calibri"/>
              </a:rPr>
              <a:t> </a:t>
            </a:r>
            <a:r>
              <a:rPr lang="en-GB" altLang="de-DE" sz="1600" err="1">
                <a:latin typeface="Calibri"/>
                <a:ea typeface="ＭＳ Ｐゴシック"/>
                <a:cs typeface="Calibri"/>
              </a:rPr>
              <a:t>Unterricht</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a:t>
            </a:r>
            <a:r>
              <a:rPr lang="en-GB" altLang="de-DE" sz="1600" err="1">
                <a:latin typeface="Calibri"/>
                <a:ea typeface="ＭＳ Ｐゴシック"/>
                <a:cs typeface="Calibri"/>
              </a:rPr>
              <a:t>dem</a:t>
            </a:r>
            <a:r>
              <a:rPr lang="en-GB" altLang="de-DE" sz="1600">
                <a:latin typeface="Calibri"/>
                <a:ea typeface="ＭＳ Ｐゴシック"/>
                <a:cs typeface="Calibri"/>
              </a:rPr>
              <a:t> </a:t>
            </a:r>
            <a:r>
              <a:rPr lang="en-GB" altLang="de-DE" sz="1600" err="1">
                <a:latin typeface="Calibri"/>
                <a:ea typeface="ＭＳ Ｐゴシック"/>
                <a:cs typeface="Calibri"/>
              </a:rPr>
              <a:t>Klassenleitungsteam</a:t>
            </a:r>
            <a:r>
              <a:rPr lang="en-GB" altLang="de-DE" sz="1600">
                <a:latin typeface="Calibri"/>
                <a:ea typeface="ＭＳ Ｐゴシック"/>
                <a:cs typeface="Calibri"/>
              </a:rPr>
              <a:t> </a:t>
            </a:r>
            <a:r>
              <a:rPr lang="en-GB" altLang="de-DE" sz="1600" err="1">
                <a:latin typeface="Calibri"/>
                <a:ea typeface="ＭＳ Ｐゴシック"/>
                <a:cs typeface="Calibri"/>
              </a:rPr>
              <a:t>stattfindet</a:t>
            </a:r>
            <a:r>
              <a:rPr lang="en-GB" altLang="de-DE" sz="1600">
                <a:latin typeface="Calibri"/>
                <a:ea typeface="ＭＳ Ｐゴシック"/>
                <a:cs typeface="Calibri"/>
              </a:rPr>
              <a:t>. In </a:t>
            </a:r>
            <a:r>
              <a:rPr lang="en-GB" altLang="de-DE" sz="1600" err="1">
                <a:latin typeface="Calibri"/>
                <a:ea typeface="ＭＳ Ｐゴシック"/>
                <a:cs typeface="Calibri"/>
              </a:rPr>
              <a:t>dieser</a:t>
            </a:r>
            <a:r>
              <a:rPr lang="en-GB" altLang="de-DE" sz="1600">
                <a:latin typeface="Calibri"/>
                <a:ea typeface="ＭＳ Ｐゴシック"/>
                <a:cs typeface="Calibri"/>
              </a:rPr>
              <a:t> Zeit </a:t>
            </a:r>
            <a:r>
              <a:rPr lang="en-GB" altLang="de-DE" sz="1600" err="1">
                <a:latin typeface="Calibri"/>
                <a:ea typeface="ＭＳ Ｐゴシック"/>
                <a:cs typeface="Calibri"/>
              </a:rPr>
              <a:t>geht</a:t>
            </a:r>
            <a:r>
              <a:rPr lang="en-GB" altLang="de-DE" sz="1600">
                <a:latin typeface="Calibri"/>
                <a:ea typeface="ＭＳ Ｐゴシック"/>
                <a:cs typeface="Calibri"/>
              </a:rPr>
              <a:t> es </a:t>
            </a:r>
            <a:r>
              <a:rPr lang="en-GB" altLang="de-DE" sz="1600" err="1">
                <a:latin typeface="Calibri"/>
                <a:ea typeface="ＭＳ Ｐゴシック"/>
                <a:cs typeface="Calibri"/>
              </a:rPr>
              <a:t>darum</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näher</a:t>
            </a:r>
            <a:r>
              <a:rPr lang="en-GB" altLang="de-DE" sz="1600">
                <a:latin typeface="Calibri"/>
                <a:ea typeface="ＭＳ Ｐゴシック"/>
                <a:cs typeface="Calibri"/>
              </a:rPr>
              <a:t> </a:t>
            </a:r>
            <a:r>
              <a:rPr lang="en-GB" altLang="de-DE" sz="1600" err="1">
                <a:latin typeface="Calibri"/>
                <a:ea typeface="ＭＳ Ｐゴシック"/>
                <a:cs typeface="Calibri"/>
              </a:rPr>
              <a:t>kennenlernen</a:t>
            </a:r>
            <a:r>
              <a:rPr lang="en-GB" altLang="de-DE" sz="1600">
                <a:latin typeface="Calibri"/>
                <a:ea typeface="ＭＳ Ｐゴシック"/>
                <a:cs typeface="Calibri"/>
              </a:rPr>
              <a:t>, die Kinder </a:t>
            </a:r>
            <a:r>
              <a:rPr lang="en-GB" altLang="de-DE" sz="1600" err="1">
                <a:latin typeface="Calibri"/>
                <a:ea typeface="ＭＳ Ｐゴシック"/>
                <a:cs typeface="Calibri"/>
              </a:rPr>
              <a:t>aber</a:t>
            </a:r>
            <a:r>
              <a:rPr lang="en-GB" altLang="de-DE" sz="1600">
                <a:latin typeface="Calibri"/>
                <a:ea typeface="ＭＳ Ｐゴシック"/>
                <a:cs typeface="Calibri"/>
              </a:rPr>
              <a:t> </a:t>
            </a:r>
            <a:r>
              <a:rPr lang="en-GB" altLang="de-DE" sz="1600" err="1">
                <a:latin typeface="Calibri"/>
                <a:ea typeface="ＭＳ Ｐゴシック"/>
                <a:cs typeface="Calibri"/>
              </a:rPr>
              <a:t>auch</a:t>
            </a:r>
            <a:r>
              <a:rPr lang="en-GB" altLang="de-DE" sz="1600">
                <a:latin typeface="Calibri"/>
                <a:ea typeface="ＭＳ Ｐゴシック"/>
                <a:cs typeface="Calibri"/>
              </a:rPr>
              <a:t> </a:t>
            </a:r>
            <a:r>
              <a:rPr lang="en-GB" altLang="de-DE" sz="1600" err="1">
                <a:latin typeface="Calibri"/>
                <a:ea typeface="ＭＳ Ｐゴシック"/>
                <a:cs typeface="Calibri"/>
              </a:rPr>
              <a:t>lernen</a:t>
            </a:r>
            <a:r>
              <a:rPr lang="en-GB" altLang="de-DE" sz="1600">
                <a:latin typeface="Calibri"/>
                <a:ea typeface="ＭＳ Ｐゴシック"/>
                <a:cs typeface="Calibri"/>
              </a:rPr>
              <a:t>, </a:t>
            </a:r>
            <a:r>
              <a:rPr lang="en-GB" altLang="de-DE" sz="1600" err="1">
                <a:latin typeface="Calibri"/>
                <a:ea typeface="ＭＳ Ｐゴシック"/>
                <a:cs typeface="Calibri"/>
              </a:rPr>
              <a:t>sich</a:t>
            </a:r>
            <a:r>
              <a:rPr lang="en-GB" altLang="de-DE" sz="1600">
                <a:latin typeface="Calibri"/>
                <a:ea typeface="ＭＳ Ｐゴシック"/>
                <a:cs typeface="Calibri"/>
              </a:rPr>
              <a:t> </a:t>
            </a:r>
            <a:r>
              <a:rPr lang="en-GB" altLang="de-DE" sz="1600" err="1">
                <a:latin typeface="Calibri"/>
                <a:ea typeface="ＭＳ Ｐゴシック"/>
                <a:cs typeface="Calibri"/>
              </a:rPr>
              <a:t>zu</a:t>
            </a:r>
            <a:r>
              <a:rPr lang="en-GB" altLang="de-DE" sz="1600">
                <a:latin typeface="Calibri"/>
                <a:ea typeface="ＭＳ Ｐゴシック"/>
                <a:cs typeface="Calibri"/>
              </a:rPr>
              <a:t> </a:t>
            </a:r>
            <a:r>
              <a:rPr lang="en-GB" altLang="de-DE" sz="1600" err="1">
                <a:latin typeface="Calibri"/>
                <a:ea typeface="ＭＳ Ｐゴシック"/>
                <a:cs typeface="Calibri"/>
              </a:rPr>
              <a:t>orientieren</a:t>
            </a:r>
            <a:r>
              <a:rPr lang="en-GB" altLang="de-DE" sz="1600">
                <a:latin typeface="Calibri"/>
                <a:ea typeface="ＭＳ Ｐゴシック"/>
                <a:cs typeface="Calibri"/>
              </a:rPr>
              <a:t> und </a:t>
            </a:r>
            <a:r>
              <a:rPr lang="en-GB" altLang="de-DE" sz="1600" err="1">
                <a:latin typeface="Calibri"/>
                <a:ea typeface="ＭＳ Ｐゴシック"/>
                <a:cs typeface="Calibri"/>
              </a:rPr>
              <a:t>dabei</a:t>
            </a:r>
            <a:r>
              <a:rPr lang="en-GB" altLang="de-DE" sz="1600">
                <a:latin typeface="Calibri"/>
                <a:ea typeface="ＭＳ Ｐゴシック"/>
                <a:cs typeface="Calibri"/>
              </a:rPr>
              <a:t> </a:t>
            </a:r>
            <a:r>
              <a:rPr lang="en-GB" altLang="de-DE" sz="1600" err="1">
                <a:latin typeface="Calibri"/>
                <a:ea typeface="ＭＳ Ｐゴシック"/>
                <a:cs typeface="Calibri"/>
              </a:rPr>
              <a:t>viele</a:t>
            </a:r>
            <a:r>
              <a:rPr lang="en-GB" altLang="de-DE" sz="1600">
                <a:latin typeface="Calibri"/>
                <a:ea typeface="ＭＳ Ｐゴシック"/>
                <a:cs typeface="Calibri"/>
              </a:rPr>
              <a:t> </a:t>
            </a:r>
            <a:r>
              <a:rPr lang="en-GB" altLang="de-DE" sz="1600" err="1">
                <a:latin typeface="Calibri"/>
                <a:ea typeface="ＭＳ Ｐゴシック"/>
                <a:cs typeface="Calibri"/>
              </a:rPr>
              <a:t>neue</a:t>
            </a:r>
            <a:r>
              <a:rPr lang="en-GB" altLang="de-DE" sz="1600">
                <a:latin typeface="Calibri"/>
                <a:ea typeface="ＭＳ Ｐゴシック"/>
                <a:cs typeface="Calibri"/>
              </a:rPr>
              <a:t> </a:t>
            </a:r>
            <a:r>
              <a:rPr lang="en-GB" altLang="de-DE" sz="1600" err="1">
                <a:latin typeface="Calibri"/>
                <a:ea typeface="ＭＳ Ｐゴシック"/>
                <a:cs typeface="Calibri"/>
              </a:rPr>
              <a:t>Informationen</a:t>
            </a:r>
            <a:r>
              <a:rPr lang="en-GB" altLang="de-DE" sz="1600">
                <a:latin typeface="Calibri"/>
                <a:ea typeface="ＭＳ Ｐゴシック"/>
                <a:cs typeface="Calibri"/>
              </a:rPr>
              <a:t> </a:t>
            </a:r>
            <a:r>
              <a:rPr lang="en-GB" altLang="de-DE" sz="1600" err="1">
                <a:latin typeface="Calibri"/>
                <a:ea typeface="ＭＳ Ｐゴシック"/>
                <a:cs typeface="Calibri"/>
              </a:rPr>
              <a:t>aufnehmen</a:t>
            </a:r>
            <a:r>
              <a:rPr lang="en-GB" altLang="de-DE" sz="1600">
                <a:latin typeface="Calibri"/>
                <a:ea typeface="ＭＳ Ｐゴシック"/>
                <a:cs typeface="Calibri"/>
              </a:rPr>
              <a:t>. So </a:t>
            </a:r>
            <a:r>
              <a:rPr lang="en-GB" altLang="de-DE" sz="1600" err="1">
                <a:latin typeface="Calibri"/>
                <a:ea typeface="ＭＳ Ｐゴシック"/>
                <a:cs typeface="Calibri"/>
              </a:rPr>
              <a:t>machen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eine</a:t>
            </a:r>
            <a:r>
              <a:rPr lang="en-GB" altLang="de-DE" sz="1600">
                <a:latin typeface="Calibri"/>
                <a:ea typeface="ＭＳ Ｐゴシック"/>
                <a:cs typeface="Calibri"/>
              </a:rPr>
              <a:t> Monte-Rallye, </a:t>
            </a:r>
            <a:r>
              <a:rPr lang="en-GB" altLang="de-DE" sz="1600" err="1">
                <a:latin typeface="Calibri"/>
                <a:ea typeface="ＭＳ Ｐゴシック"/>
                <a:cs typeface="Calibri"/>
              </a:rPr>
              <a:t>eine</a:t>
            </a:r>
            <a:r>
              <a:rPr lang="en-GB" altLang="de-DE" sz="1600">
                <a:latin typeface="Calibri"/>
                <a:ea typeface="ＭＳ Ｐゴシック"/>
                <a:cs typeface="Calibri"/>
              </a:rPr>
              <a:t> </a:t>
            </a:r>
            <a:r>
              <a:rPr lang="en-GB" altLang="de-DE" sz="1600" err="1">
                <a:latin typeface="Calibri"/>
                <a:ea typeface="ＭＳ Ｐゴシック"/>
                <a:cs typeface="Calibri"/>
              </a:rPr>
              <a:t>Bibliotheksführung</a:t>
            </a:r>
            <a:r>
              <a:rPr lang="en-GB" altLang="de-DE" sz="1600">
                <a:latin typeface="Calibri"/>
                <a:ea typeface="ＭＳ Ｐゴシック"/>
                <a:cs typeface="Calibri"/>
              </a:rPr>
              <a:t>, </a:t>
            </a:r>
            <a:r>
              <a:rPr lang="en-GB" altLang="de-DE" sz="1600" err="1">
                <a:latin typeface="Calibri"/>
                <a:ea typeface="ＭＳ Ｐゴシック"/>
                <a:cs typeface="Calibri"/>
              </a:rPr>
              <a:t>eine</a:t>
            </a:r>
            <a:r>
              <a:rPr lang="en-GB" altLang="de-DE" sz="1600">
                <a:latin typeface="Calibri"/>
                <a:ea typeface="ＭＳ Ｐゴシック"/>
                <a:cs typeface="Calibri"/>
              </a:rPr>
              <a:t> </a:t>
            </a:r>
            <a:r>
              <a:rPr lang="en-GB" altLang="de-DE" sz="1600" err="1">
                <a:latin typeface="Calibri"/>
                <a:ea typeface="ＭＳ Ｐゴシック"/>
                <a:cs typeface="Calibri"/>
              </a:rPr>
              <a:t>Begehung</a:t>
            </a:r>
            <a:r>
              <a:rPr lang="en-GB" altLang="de-DE" sz="1600">
                <a:latin typeface="Calibri"/>
                <a:ea typeface="ＭＳ Ｐゴシック"/>
                <a:cs typeface="Calibri"/>
              </a:rPr>
              <a:t> des Monte-Cafés und der Mensa, und </a:t>
            </a:r>
            <a:r>
              <a:rPr lang="en-GB" altLang="de-DE" sz="1600" err="1">
                <a:latin typeface="Calibri"/>
                <a:ea typeface="ＭＳ Ｐゴシック"/>
                <a:cs typeface="Calibri"/>
              </a:rPr>
              <a:t>wenn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das </a:t>
            </a:r>
            <a:r>
              <a:rPr lang="en-GB" altLang="de-DE" sz="1600" err="1">
                <a:latin typeface="Calibri"/>
                <a:ea typeface="ＭＳ Ｐゴシック"/>
                <a:cs typeface="Calibri"/>
              </a:rPr>
              <a:t>Gefühl</a:t>
            </a:r>
            <a:r>
              <a:rPr lang="en-GB" altLang="de-DE" sz="1600">
                <a:latin typeface="Calibri"/>
                <a:ea typeface="ＭＳ Ｐゴシック"/>
                <a:cs typeface="Calibri"/>
              </a:rPr>
              <a:t> </a:t>
            </a:r>
            <a:r>
              <a:rPr lang="en-GB" altLang="de-DE" sz="1600" err="1">
                <a:latin typeface="Calibri"/>
                <a:ea typeface="ＭＳ Ｐゴシック"/>
                <a:cs typeface="Calibri"/>
              </a:rPr>
              <a:t>haben</a:t>
            </a:r>
            <a:r>
              <a:rPr lang="en-GB" altLang="de-DE" sz="1600">
                <a:latin typeface="Calibri"/>
                <a:ea typeface="ＭＳ Ｐゴシック"/>
                <a:cs typeface="Calibri"/>
              </a:rPr>
              <a:t>, </a:t>
            </a:r>
            <a:r>
              <a:rPr lang="en-GB" altLang="de-DE" sz="1600" err="1">
                <a:latin typeface="Calibri"/>
                <a:ea typeface="ＭＳ Ｐゴシック"/>
                <a:cs typeface="Calibri"/>
              </a:rPr>
              <a:t>dass</a:t>
            </a:r>
            <a:r>
              <a:rPr lang="en-GB" altLang="de-DE" sz="1600">
                <a:latin typeface="Calibri"/>
                <a:ea typeface="ＭＳ Ｐゴシック"/>
                <a:cs typeface="Calibri"/>
              </a:rPr>
              <a:t> die Kinder </a:t>
            </a:r>
            <a:r>
              <a:rPr lang="en-GB" altLang="de-DE" sz="1600" err="1">
                <a:latin typeface="Calibri"/>
                <a:ea typeface="ＭＳ Ｐゴシック"/>
                <a:cs typeface="Calibri"/>
              </a:rPr>
              <a:t>erschöpft</a:t>
            </a:r>
            <a:r>
              <a:rPr lang="en-GB" altLang="de-DE" sz="1600">
                <a:latin typeface="Calibri"/>
                <a:ea typeface="ＭＳ Ｐゴシック"/>
                <a:cs typeface="Calibri"/>
              </a:rPr>
              <a:t> </a:t>
            </a:r>
            <a:r>
              <a:rPr lang="en-GB" altLang="de-DE" sz="1600" err="1">
                <a:latin typeface="Calibri"/>
                <a:ea typeface="ＭＳ Ｐゴシック"/>
                <a:cs typeface="Calibri"/>
              </a:rPr>
              <a:t>sind</a:t>
            </a:r>
            <a:r>
              <a:rPr lang="en-GB" altLang="de-DE" sz="1600">
                <a:latin typeface="Calibri"/>
                <a:ea typeface="ＭＳ Ｐゴシック"/>
                <a:cs typeface="Calibri"/>
              </a:rPr>
              <a:t>, </a:t>
            </a:r>
            <a:r>
              <a:rPr lang="en-GB" altLang="de-DE" sz="1600" err="1">
                <a:latin typeface="Calibri"/>
                <a:ea typeface="ＭＳ Ｐゴシック"/>
                <a:cs typeface="Calibri"/>
              </a:rPr>
              <a:t>setzen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die </a:t>
            </a:r>
            <a:r>
              <a:rPr lang="en-GB" altLang="de-DE" sz="1600" err="1">
                <a:latin typeface="Calibri"/>
                <a:ea typeface="ＭＳ Ｐゴシック"/>
                <a:cs typeface="Calibri"/>
              </a:rPr>
              <a:t>Pausen</a:t>
            </a:r>
            <a:r>
              <a:rPr lang="en-GB" altLang="de-DE" sz="1600">
                <a:latin typeface="Calibri"/>
                <a:ea typeface="ＭＳ Ｐゴシック"/>
                <a:cs typeface="Calibri"/>
              </a:rPr>
              <a:t> so, </a:t>
            </a:r>
            <a:r>
              <a:rPr lang="en-GB" altLang="de-DE" sz="1600" err="1">
                <a:latin typeface="Calibri"/>
                <a:ea typeface="ＭＳ Ｐゴシック"/>
                <a:cs typeface="Calibri"/>
              </a:rPr>
              <a:t>wie</a:t>
            </a:r>
            <a:r>
              <a:rPr lang="en-GB" altLang="de-DE" sz="1600">
                <a:latin typeface="Calibri"/>
                <a:ea typeface="ＭＳ Ｐゴシック"/>
                <a:cs typeface="Calibri"/>
              </a:rPr>
              <a:t> die Kinder </a:t>
            </a:r>
            <a:r>
              <a:rPr lang="en-GB" altLang="de-DE" sz="1600" err="1">
                <a:latin typeface="Calibri"/>
                <a:ea typeface="ＭＳ Ｐゴシック"/>
                <a:cs typeface="Calibri"/>
              </a:rPr>
              <a:t>sie</a:t>
            </a:r>
            <a:r>
              <a:rPr lang="en-GB" altLang="de-DE" sz="1600">
                <a:latin typeface="Calibri"/>
                <a:ea typeface="ＭＳ Ｐゴシック"/>
                <a:cs typeface="Calibri"/>
              </a:rPr>
              <a:t> </a:t>
            </a:r>
            <a:r>
              <a:rPr lang="en-GB" altLang="de-DE" sz="1600" err="1">
                <a:latin typeface="Calibri"/>
                <a:ea typeface="ＭＳ Ｐゴシック"/>
                <a:cs typeface="Calibri"/>
              </a:rPr>
              <a:t>benötigen</a:t>
            </a:r>
            <a:r>
              <a:rPr lang="en-GB" altLang="de-DE" sz="1600">
                <a:latin typeface="Calibri"/>
                <a:ea typeface="ＭＳ Ｐゴシック"/>
                <a:cs typeface="Calibri"/>
              </a:rPr>
              <a:t>. In den </a:t>
            </a:r>
            <a:r>
              <a:rPr lang="en-GB" altLang="de-DE" sz="1600" err="1">
                <a:latin typeface="Calibri"/>
                <a:ea typeface="ＭＳ Ｐゴシック"/>
                <a:cs typeface="Calibri"/>
              </a:rPr>
              <a:t>Stunden</a:t>
            </a:r>
            <a:r>
              <a:rPr lang="en-GB" altLang="de-DE" sz="1600">
                <a:latin typeface="Calibri"/>
                <a:ea typeface="ＭＳ Ｐゴシック"/>
                <a:cs typeface="Calibri"/>
              </a:rPr>
              <a:t> </a:t>
            </a:r>
            <a:r>
              <a:rPr lang="en-GB" altLang="de-DE" sz="1600" err="1">
                <a:latin typeface="Calibri"/>
                <a:ea typeface="ＭＳ Ｐゴシック"/>
                <a:cs typeface="Calibri"/>
              </a:rPr>
              <a:t>mit</a:t>
            </a:r>
            <a:r>
              <a:rPr lang="en-GB" altLang="de-DE" sz="1600">
                <a:latin typeface="Calibri"/>
                <a:ea typeface="ＭＳ Ｐゴシック"/>
                <a:cs typeface="Calibri"/>
              </a:rPr>
              <a:t> der </a:t>
            </a:r>
            <a:r>
              <a:rPr lang="en-GB" altLang="de-DE" sz="1600" err="1">
                <a:latin typeface="Calibri"/>
                <a:ea typeface="ＭＳ Ｐゴシック"/>
                <a:cs typeface="Calibri"/>
              </a:rPr>
              <a:t>Klassenleitung</a:t>
            </a:r>
            <a:r>
              <a:rPr lang="en-GB" altLang="de-DE" sz="1600">
                <a:latin typeface="Calibri"/>
                <a:ea typeface="ＭＳ Ｐゴシック"/>
                <a:cs typeface="Calibri"/>
              </a:rPr>
              <a:t> </a:t>
            </a:r>
            <a:r>
              <a:rPr lang="en-GB" altLang="de-DE" sz="1600" err="1">
                <a:latin typeface="Calibri"/>
                <a:ea typeface="ＭＳ Ｐゴシック"/>
                <a:cs typeface="Calibri"/>
              </a:rPr>
              <a:t>geben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Regeln</a:t>
            </a:r>
            <a:r>
              <a:rPr lang="en-GB" altLang="de-DE" sz="1600">
                <a:latin typeface="Calibri"/>
                <a:ea typeface="ＭＳ Ｐゴシック"/>
                <a:cs typeface="Calibri"/>
              </a:rPr>
              <a:t>, </a:t>
            </a:r>
            <a:r>
              <a:rPr lang="en-GB" altLang="de-DE" sz="1600" err="1">
                <a:latin typeface="Calibri"/>
                <a:ea typeface="ＭＳ Ｐゴシック"/>
                <a:cs typeface="Calibri"/>
              </a:rPr>
              <a:t>wir</a:t>
            </a:r>
            <a:r>
              <a:rPr lang="en-GB" altLang="de-DE" sz="1600">
                <a:latin typeface="Calibri"/>
                <a:ea typeface="ＭＳ Ｐゴシック"/>
                <a:cs typeface="Calibri"/>
              </a:rPr>
              <a:t> </a:t>
            </a:r>
            <a:r>
              <a:rPr lang="en-GB" altLang="de-DE" sz="1600" err="1">
                <a:latin typeface="Calibri"/>
                <a:ea typeface="ＭＳ Ｐゴシック"/>
                <a:cs typeface="Calibri"/>
              </a:rPr>
              <a:t>lernen</a:t>
            </a:r>
            <a:r>
              <a:rPr lang="en-GB" altLang="de-DE" sz="1600">
                <a:latin typeface="Calibri"/>
                <a:ea typeface="ＭＳ Ｐゴシック"/>
                <a:cs typeface="Calibri"/>
              </a:rPr>
              <a:t> </a:t>
            </a:r>
            <a:r>
              <a:rPr lang="en-GB" altLang="de-DE" sz="1600" err="1">
                <a:latin typeface="Calibri"/>
                <a:ea typeface="ＭＳ Ｐゴシック"/>
                <a:cs typeface="Calibri"/>
              </a:rPr>
              <a:t>uns</a:t>
            </a:r>
            <a:r>
              <a:rPr lang="en-GB" altLang="de-DE" sz="1600">
                <a:latin typeface="Calibri"/>
                <a:ea typeface="ＭＳ Ｐゴシック"/>
                <a:cs typeface="Calibri"/>
              </a:rPr>
              <a:t> </a:t>
            </a:r>
            <a:r>
              <a:rPr lang="en-GB" altLang="de-DE" sz="1600" err="1">
                <a:latin typeface="Calibri"/>
                <a:ea typeface="ＭＳ Ｐゴシック"/>
                <a:cs typeface="Calibri"/>
              </a:rPr>
              <a:t>kennen</a:t>
            </a:r>
            <a:r>
              <a:rPr lang="en-GB" altLang="de-DE" sz="1600">
                <a:latin typeface="Calibri"/>
                <a:ea typeface="ＭＳ Ｐゴシック"/>
                <a:cs typeface="Calibri"/>
              </a:rPr>
              <a:t>, </a:t>
            </a:r>
            <a:r>
              <a:rPr lang="en-GB" altLang="de-DE" sz="1600" err="1">
                <a:latin typeface="Calibri"/>
                <a:ea typeface="ＭＳ Ｐゴシック"/>
                <a:cs typeface="Calibri"/>
              </a:rPr>
              <a:t>spielen</a:t>
            </a:r>
            <a:r>
              <a:rPr lang="en-GB" altLang="de-DE" sz="1600">
                <a:latin typeface="Calibri"/>
                <a:ea typeface="ＭＳ Ｐゴシック"/>
                <a:cs typeface="Calibri"/>
              </a:rPr>
              <a:t> und </a:t>
            </a:r>
            <a:r>
              <a:rPr lang="en-GB" altLang="de-DE" sz="1600" err="1">
                <a:latin typeface="Calibri"/>
                <a:ea typeface="ＭＳ Ｐゴシック"/>
                <a:cs typeface="Calibri"/>
              </a:rPr>
              <a:t>erproben</a:t>
            </a:r>
            <a:r>
              <a:rPr lang="en-GB" altLang="de-DE" sz="1600">
                <a:latin typeface="Calibri"/>
                <a:ea typeface="ＭＳ Ｐゴシック"/>
                <a:cs typeface="Calibri"/>
              </a:rPr>
              <a:t> </a:t>
            </a:r>
            <a:r>
              <a:rPr lang="en-GB" altLang="de-DE" sz="1600" err="1">
                <a:latin typeface="Calibri"/>
                <a:ea typeface="ＭＳ Ｐゴシック"/>
                <a:cs typeface="Calibri"/>
              </a:rPr>
              <a:t>erste</a:t>
            </a:r>
            <a:r>
              <a:rPr lang="en-GB" altLang="de-DE" sz="1600">
                <a:latin typeface="Calibri"/>
                <a:ea typeface="ＭＳ Ｐゴシック"/>
                <a:cs typeface="Calibri"/>
              </a:rPr>
              <a:t> </a:t>
            </a:r>
            <a:r>
              <a:rPr lang="en-GB" altLang="de-DE" sz="1600" err="1">
                <a:latin typeface="Calibri"/>
                <a:ea typeface="ＭＳ Ｐゴシック"/>
                <a:cs typeface="Calibri"/>
              </a:rPr>
              <a:t>Bausteine</a:t>
            </a:r>
            <a:r>
              <a:rPr lang="en-GB" altLang="de-DE" sz="1600">
                <a:latin typeface="Calibri"/>
                <a:ea typeface="ＭＳ Ｐゴシック"/>
                <a:cs typeface="Calibri"/>
              </a:rPr>
              <a:t> des </a:t>
            </a:r>
            <a:r>
              <a:rPr lang="en-GB" altLang="de-DE" sz="1600" err="1">
                <a:latin typeface="Calibri"/>
                <a:ea typeface="ＭＳ Ｐゴシック"/>
                <a:cs typeface="Calibri"/>
              </a:rPr>
              <a:t>Methodenlernens</a:t>
            </a:r>
            <a:r>
              <a:rPr lang="en-GB" altLang="de-DE" sz="1600">
                <a:latin typeface="Calibri"/>
                <a:ea typeface="ＭＳ Ｐゴシック"/>
                <a:cs typeface="Calibri"/>
              </a:rPr>
              <a:t>. </a:t>
            </a:r>
            <a:r>
              <a:rPr lang="en-GB" altLang="de-DE" sz="1600" err="1">
                <a:latin typeface="Calibri"/>
                <a:ea typeface="ＭＳ Ｐゴシック"/>
                <a:cs typeface="Calibri"/>
              </a:rPr>
              <a:t>Fächer</a:t>
            </a:r>
            <a:r>
              <a:rPr lang="en-GB" altLang="de-DE" sz="1600">
                <a:latin typeface="Calibri"/>
                <a:ea typeface="ＭＳ Ｐゴシック"/>
                <a:cs typeface="Calibri"/>
              </a:rPr>
              <a:t> </a:t>
            </a:r>
            <a:r>
              <a:rPr lang="en-GB" altLang="de-DE" sz="1600" err="1">
                <a:latin typeface="Calibri"/>
                <a:ea typeface="ＭＳ Ｐゴシック"/>
                <a:cs typeface="Calibri"/>
              </a:rPr>
              <a:t>wie</a:t>
            </a:r>
            <a:r>
              <a:rPr lang="en-GB" altLang="de-DE" sz="1600">
                <a:latin typeface="Calibri"/>
                <a:ea typeface="ＭＳ Ｐゴシック"/>
                <a:cs typeface="Calibri"/>
              </a:rPr>
              <a:t> Sport, Kunst und </a:t>
            </a:r>
            <a:r>
              <a:rPr lang="en-GB" altLang="de-DE" sz="1600" err="1">
                <a:latin typeface="Calibri"/>
                <a:ea typeface="ＭＳ Ｐゴシック"/>
                <a:cs typeface="Calibri"/>
              </a:rPr>
              <a:t>Musik</a:t>
            </a:r>
            <a:r>
              <a:rPr lang="en-GB" altLang="de-DE" sz="1600">
                <a:latin typeface="Calibri"/>
                <a:ea typeface="ＭＳ Ｐゴシック"/>
                <a:cs typeface="Calibri"/>
              </a:rPr>
              <a:t> </a:t>
            </a:r>
            <a:r>
              <a:rPr lang="en-GB" altLang="de-DE" sz="1600" err="1">
                <a:latin typeface="Calibri"/>
                <a:ea typeface="ＭＳ Ｐゴシック"/>
                <a:cs typeface="Calibri"/>
              </a:rPr>
              <a:t>finden</a:t>
            </a:r>
            <a:r>
              <a:rPr lang="en-GB" altLang="de-DE" sz="1600">
                <a:latin typeface="Calibri"/>
                <a:ea typeface="ＭＳ Ｐゴシック"/>
                <a:cs typeface="Calibri"/>
              </a:rPr>
              <a:t> </a:t>
            </a:r>
            <a:r>
              <a:rPr lang="en-GB" altLang="de-DE" sz="1600" err="1">
                <a:latin typeface="Calibri"/>
                <a:ea typeface="ＭＳ Ｐゴシック"/>
                <a:cs typeface="Calibri"/>
              </a:rPr>
              <a:t>jetzt</a:t>
            </a:r>
            <a:r>
              <a:rPr lang="en-GB" altLang="de-DE" sz="1600">
                <a:latin typeface="Calibri"/>
                <a:ea typeface="ＭＳ Ｐゴシック"/>
                <a:cs typeface="Calibri"/>
              </a:rPr>
              <a:t> </a:t>
            </a:r>
            <a:r>
              <a:rPr lang="en-GB" altLang="de-DE" sz="1600" err="1">
                <a:latin typeface="Calibri"/>
                <a:ea typeface="ＭＳ Ｐゴシック"/>
                <a:cs typeface="Calibri"/>
              </a:rPr>
              <a:t>schon</a:t>
            </a:r>
            <a:r>
              <a:rPr lang="en-GB" altLang="de-DE" sz="1600">
                <a:latin typeface="Calibri"/>
                <a:ea typeface="ＭＳ Ｐゴシック"/>
                <a:cs typeface="Calibri"/>
              </a:rPr>
              <a:t> </a:t>
            </a:r>
            <a:r>
              <a:rPr lang="en-GB" altLang="de-DE" sz="1600" err="1">
                <a:latin typeface="Calibri"/>
                <a:ea typeface="ＭＳ Ｐゴシック"/>
                <a:cs typeface="Calibri"/>
              </a:rPr>
              <a:t>statt</a:t>
            </a:r>
            <a:r>
              <a:rPr lang="en-GB" altLang="de-DE" sz="1600">
                <a:latin typeface="Calibri"/>
                <a:ea typeface="ＭＳ Ｐゴシック"/>
                <a:cs typeface="Calibri"/>
              </a:rPr>
              <a:t>. </a:t>
            </a:r>
            <a:endParaRPr lang="en-GB" altLang="de-DE" sz="1200"/>
          </a:p>
          <a:p>
            <a:pPr marL="0" indent="0" eaLnBrk="1" hangingPunct="1">
              <a:lnSpc>
                <a:spcPct val="150000"/>
              </a:lnSpc>
              <a:buFont typeface="Arial" panose="020B0604020202020204" pitchFamily="34" charset="0"/>
              <a:buNone/>
              <a:defRPr/>
            </a:pPr>
            <a:endParaRPr lang="en-GB" altLang="de-DE"/>
          </a:p>
          <a:p>
            <a:pPr marL="340995" indent="-340995" eaLnBrk="1" hangingPunct="1">
              <a:lnSpc>
                <a:spcPct val="150000"/>
              </a:lnSpc>
              <a:defRPr/>
            </a:pPr>
            <a:endParaRPr lang="en-GB" altLang="de-DE">
              <a:cs typeface="Calibri" panose="020F0502020204030204" pitchFamily="34" charset="0"/>
            </a:endParaRPr>
          </a:p>
          <a:p>
            <a:pPr marL="340995" indent="-340995" eaLnBrk="1" hangingPunct="1">
              <a:lnSpc>
                <a:spcPct val="100000"/>
              </a:lnSpc>
              <a:buFont typeface="Arial" panose="020B0604020202020204" pitchFamily="34" charset="0"/>
              <a:buNone/>
              <a:defRPr/>
            </a:pPr>
            <a:endParaRPr lang="en-GB" altLang="de-DE">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a:extLst>
              <a:ext uri="{FF2B5EF4-FFF2-40B4-BE49-F238E27FC236}">
                <a16:creationId xmlns:a16="http://schemas.microsoft.com/office/drawing/2014/main" id="{55C2EAAF-E999-413D-8E85-2B4932D68320}"/>
              </a:ext>
            </a:extLst>
          </p:cNvPr>
          <p:cNvSpPr>
            <a:spLocks noGrp="1" noChangeArrowheads="1"/>
          </p:cNvSpPr>
          <p:nvPr>
            <p:ph type="title"/>
          </p:nvPr>
        </p:nvSpPr>
        <p:spPr/>
        <p:txBody>
          <a:bodyPr/>
          <a:lstStyle/>
          <a:p>
            <a:r>
              <a:rPr lang="de-DE" altLang="de-DE" sz="2800" b="1"/>
              <a:t>       Beispiel eines Stundenplans einer Klasse 5</a:t>
            </a:r>
          </a:p>
        </p:txBody>
      </p:sp>
      <p:sp>
        <p:nvSpPr>
          <p:cNvPr id="3" name="Datumsplatzhalter 2">
            <a:extLst>
              <a:ext uri="{FF2B5EF4-FFF2-40B4-BE49-F238E27FC236}">
                <a16:creationId xmlns:a16="http://schemas.microsoft.com/office/drawing/2014/main" id="{E84C751E-98A0-4AB1-85B4-A7EE06657D6A}"/>
              </a:ext>
            </a:extLst>
          </p:cNvPr>
          <p:cNvSpPr>
            <a:spLocks noGrp="1"/>
          </p:cNvSpPr>
          <p:nvPr>
            <p:ph type="dt" sz="quarter" idx="10"/>
          </p:nvPr>
        </p:nvSpPr>
        <p:spPr/>
        <p:txBody>
          <a:bodyPr/>
          <a:lstStyle/>
          <a:p>
            <a:pPr>
              <a:defRPr/>
            </a:pPr>
            <a:r>
              <a:rPr lang="en-GB"/>
              <a:t>01.11.20</a:t>
            </a:r>
          </a:p>
        </p:txBody>
      </p:sp>
      <p:graphicFrame>
        <p:nvGraphicFramePr>
          <p:cNvPr id="4" name="Tabelle 3">
            <a:extLst>
              <a:ext uri="{FF2B5EF4-FFF2-40B4-BE49-F238E27FC236}">
                <a16:creationId xmlns:a16="http://schemas.microsoft.com/office/drawing/2014/main" id="{06946D4C-85FC-4790-BFF3-501F8E224442}"/>
              </a:ext>
            </a:extLst>
          </p:cNvPr>
          <p:cNvGraphicFramePr>
            <a:graphicFrameLocks noGrp="1"/>
          </p:cNvGraphicFramePr>
          <p:nvPr>
            <p:extLst>
              <p:ext uri="{D42A27DB-BD31-4B8C-83A1-F6EECF244321}">
                <p14:modId xmlns:p14="http://schemas.microsoft.com/office/powerpoint/2010/main" val="1479102890"/>
              </p:ext>
            </p:extLst>
          </p:nvPr>
        </p:nvGraphicFramePr>
        <p:xfrm>
          <a:off x="455613" y="1557338"/>
          <a:ext cx="8364537" cy="4738691"/>
        </p:xfrm>
        <a:graphic>
          <a:graphicData uri="http://schemas.openxmlformats.org/drawingml/2006/table">
            <a:tbl>
              <a:tblPr firstRow="1" firstCol="1" bandRow="1"/>
              <a:tblGrid>
                <a:gridCol w="988778">
                  <a:extLst>
                    <a:ext uri="{9D8B030D-6E8A-4147-A177-3AD203B41FA5}">
                      <a16:colId xmlns:a16="http://schemas.microsoft.com/office/drawing/2014/main" val="20000"/>
                    </a:ext>
                  </a:extLst>
                </a:gridCol>
                <a:gridCol w="1512243">
                  <a:extLst>
                    <a:ext uri="{9D8B030D-6E8A-4147-A177-3AD203B41FA5}">
                      <a16:colId xmlns:a16="http://schemas.microsoft.com/office/drawing/2014/main" val="20001"/>
                    </a:ext>
                  </a:extLst>
                </a:gridCol>
                <a:gridCol w="1244447">
                  <a:extLst>
                    <a:ext uri="{9D8B030D-6E8A-4147-A177-3AD203B41FA5}">
                      <a16:colId xmlns:a16="http://schemas.microsoft.com/office/drawing/2014/main" val="20002"/>
                    </a:ext>
                  </a:extLst>
                </a:gridCol>
                <a:gridCol w="1171245">
                  <a:extLst>
                    <a:ext uri="{9D8B030D-6E8A-4147-A177-3AD203B41FA5}">
                      <a16:colId xmlns:a16="http://schemas.microsoft.com/office/drawing/2014/main" val="20003"/>
                    </a:ext>
                  </a:extLst>
                </a:gridCol>
                <a:gridCol w="1160036">
                  <a:extLst>
                    <a:ext uri="{9D8B030D-6E8A-4147-A177-3AD203B41FA5}">
                      <a16:colId xmlns:a16="http://schemas.microsoft.com/office/drawing/2014/main" val="20004"/>
                    </a:ext>
                  </a:extLst>
                </a:gridCol>
                <a:gridCol w="1135705">
                  <a:extLst>
                    <a:ext uri="{9D8B030D-6E8A-4147-A177-3AD203B41FA5}">
                      <a16:colId xmlns:a16="http://schemas.microsoft.com/office/drawing/2014/main" val="20005"/>
                    </a:ext>
                  </a:extLst>
                </a:gridCol>
                <a:gridCol w="1152083">
                  <a:extLst>
                    <a:ext uri="{9D8B030D-6E8A-4147-A177-3AD203B41FA5}">
                      <a16:colId xmlns:a16="http://schemas.microsoft.com/office/drawing/2014/main" val="20006"/>
                    </a:ext>
                  </a:extLst>
                </a:gridCol>
              </a:tblGrid>
              <a:tr h="398729">
                <a:tc>
                  <a:txBody>
                    <a:bodyPr/>
                    <a:lstStyle/>
                    <a:p>
                      <a:pP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Uhrzeit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Montag</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Dienstag</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Mittwoch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 Donnerstag</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Freitag</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6873">
                <a:tc>
                  <a:txBody>
                    <a:bodyPr/>
                    <a:lstStyle/>
                    <a:p>
                      <a:pPr>
                        <a:spcBef>
                          <a:spcPts val="600"/>
                        </a:spcBef>
                        <a:spcAft>
                          <a:spcPts val="600"/>
                        </a:spcAft>
                      </a:pPr>
                      <a:r>
                        <a:rPr lang="de-DE" sz="1400" b="1" kern="50">
                          <a:effectLst/>
                          <a:latin typeface="Times New Roman"/>
                          <a:ea typeface="SimSun"/>
                          <a:cs typeface="Times New Roman"/>
                        </a:rPr>
                        <a:t>1.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8.00 – 8.45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solidFill>
                            <a:srgbClr val="000000"/>
                          </a:solidFill>
                          <a:effectLst/>
                          <a:latin typeface="Times New Roman"/>
                          <a:ea typeface="SimSun"/>
                          <a:cs typeface="Times New Roman"/>
                        </a:rPr>
                        <a:t>Deutsch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Wahlarbeit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Biologie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Englisch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Deutsch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16873">
                <a:tc>
                  <a:txBody>
                    <a:bodyPr/>
                    <a:lstStyle/>
                    <a:p>
                      <a:pPr>
                        <a:spcBef>
                          <a:spcPts val="600"/>
                        </a:spcBef>
                        <a:spcAft>
                          <a:spcPts val="600"/>
                        </a:spcAft>
                      </a:pPr>
                      <a:r>
                        <a:rPr lang="de-DE" sz="1400" b="1" kern="50">
                          <a:effectLst/>
                          <a:latin typeface="Times New Roman"/>
                          <a:ea typeface="SimSun"/>
                          <a:cs typeface="Times New Roman"/>
                        </a:rPr>
                        <a:t>2.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8.50 – 9.35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Deutsch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Wahlarbeit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Biologie</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Lucida Sans" panose="020B0602030504020204" pitchFamily="34" charset="0"/>
                        </a:rPr>
                        <a:t>Englisch</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Deutsch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28608">
                <a:tc>
                  <a:txBody>
                    <a:bodyPr/>
                    <a:lstStyle/>
                    <a:p>
                      <a:pPr>
                        <a:spcBef>
                          <a:spcPts val="600"/>
                        </a:spcBef>
                        <a:spcAft>
                          <a:spcPts val="600"/>
                        </a:spcAft>
                      </a:pPr>
                      <a:r>
                        <a:rPr lang="de-DE" sz="1400" b="1" kern="50">
                          <a:effectLst/>
                          <a:latin typeface="Times New Roman"/>
                          <a:ea typeface="SimSun"/>
                          <a:cs typeface="Times New Roman"/>
                        </a:rPr>
                        <a:t>Pause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r h="533418">
                <a:tc>
                  <a:txBody>
                    <a:bodyPr/>
                    <a:lstStyle/>
                    <a:p>
                      <a:pPr>
                        <a:spcBef>
                          <a:spcPts val="600"/>
                        </a:spcBef>
                        <a:spcAft>
                          <a:spcPts val="600"/>
                        </a:spcAft>
                      </a:pPr>
                      <a:r>
                        <a:rPr lang="de-DE" sz="1400" b="1" kern="50">
                          <a:effectLst/>
                          <a:latin typeface="Times New Roman"/>
                          <a:ea typeface="SimSun"/>
                          <a:cs typeface="Times New Roman"/>
                        </a:rPr>
                        <a:t>3.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9.55 – 10.40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Religion/PP</a:t>
                      </a:r>
                      <a:endParaRPr lang="de-DE" sz="1500" b="1" kern="50">
                        <a:effectLst/>
                        <a:latin typeface="Times New Roman" panose="02020603050405020304" pitchFamily="18" charset="0"/>
                        <a:ea typeface="SimSun" panose="02010600030101010101" pitchFamily="2" charset="-122"/>
                        <a:cs typeface="Times New Roman" panose="02020603050405020304" pitchFamily="18" charset="0"/>
                      </a:endParaRPr>
                    </a:p>
                    <a:p>
                      <a:pPr algn="ctr">
                        <a:spcBef>
                          <a:spcPts val="600"/>
                        </a:spcBef>
                        <a:spcAft>
                          <a:spcPts val="600"/>
                        </a:spcAft>
                      </a:pPr>
                      <a:endParaRPr lang="de-DE" sz="1000" kern="50">
                        <a:effectLst/>
                        <a:latin typeface="Times New Roman" panose="02020603050405020304" pitchFamily="18" charset="0"/>
                        <a:ea typeface="SimSun" panose="02010600030101010101" pitchFamily="2" charset="-122"/>
                        <a:cs typeface="Lucida Sans" panose="020B0602030504020204" pitchFamily="34" charset="0"/>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Englisch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Mathematik</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Sport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Mathematik</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16873">
                <a:tc>
                  <a:txBody>
                    <a:bodyPr/>
                    <a:lstStyle/>
                    <a:p>
                      <a:pPr>
                        <a:spcBef>
                          <a:spcPts val="600"/>
                        </a:spcBef>
                        <a:spcAft>
                          <a:spcPts val="600"/>
                        </a:spcAft>
                      </a:pPr>
                      <a:r>
                        <a:rPr lang="de-DE" sz="1400" b="1" kern="50">
                          <a:effectLst/>
                          <a:latin typeface="Times New Roman"/>
                          <a:ea typeface="SimSun"/>
                          <a:cs typeface="Times New Roman"/>
                        </a:rPr>
                        <a:t>4.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10.45 – 11.30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Religion/PP</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Englisch</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Mathematik</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Sport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Mathematik</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28608">
                <a:tc>
                  <a:txBody>
                    <a:bodyPr/>
                    <a:lstStyle/>
                    <a:p>
                      <a:pPr>
                        <a:spcBef>
                          <a:spcPts val="600"/>
                        </a:spcBef>
                        <a:spcAft>
                          <a:spcPts val="600"/>
                        </a:spcAft>
                      </a:pPr>
                      <a:r>
                        <a:rPr lang="de-DE" sz="1400" b="1" kern="50">
                          <a:effectLst/>
                          <a:latin typeface="Times New Roman"/>
                          <a:ea typeface="SimSun"/>
                          <a:cs typeface="Times New Roman"/>
                        </a:rPr>
                        <a:t>Pause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6"/>
                  </a:ext>
                </a:extLst>
              </a:tr>
              <a:tr h="416873">
                <a:tc>
                  <a:txBody>
                    <a:bodyPr/>
                    <a:lstStyle/>
                    <a:p>
                      <a:pPr>
                        <a:spcBef>
                          <a:spcPts val="600"/>
                        </a:spcBef>
                        <a:spcAft>
                          <a:spcPts val="600"/>
                        </a:spcAft>
                      </a:pPr>
                      <a:r>
                        <a:rPr lang="de-DE" sz="1400" b="1" kern="50">
                          <a:effectLst/>
                          <a:latin typeface="Times New Roman"/>
                          <a:ea typeface="SimSun"/>
                          <a:cs typeface="Times New Roman"/>
                        </a:rPr>
                        <a:t>5.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11.50 – 12.35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Kunst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Musik</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Lernzeit</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Lucida Sans" panose="020B0602030504020204" pitchFamily="34" charset="0"/>
                        </a:rPr>
                        <a:t>Lernzeit</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Erdkunde</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502937">
                <a:tc>
                  <a:txBody>
                    <a:bodyPr/>
                    <a:lstStyle/>
                    <a:p>
                      <a:pPr>
                        <a:spcBef>
                          <a:spcPts val="600"/>
                        </a:spcBef>
                        <a:spcAft>
                          <a:spcPts val="600"/>
                        </a:spcAft>
                      </a:pPr>
                      <a:r>
                        <a:rPr lang="de-DE" sz="1400" b="1" kern="50">
                          <a:effectLst/>
                          <a:latin typeface="Times New Roman"/>
                          <a:ea typeface="SimSun"/>
                          <a:cs typeface="Times New Roman"/>
                        </a:rPr>
                        <a:t>6.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12.40 – 13.25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Kunst</a:t>
                      </a:r>
                      <a:endParaRPr lang="de-DE" sz="1000" b="1" kern="50">
                        <a:effectLst/>
                        <a:latin typeface="Times New Roman"/>
                        <a:ea typeface="SimSun"/>
                        <a:cs typeface="Times New Roman"/>
                      </a:endParaRPr>
                    </a:p>
                    <a:p>
                      <a:pPr algn="ctr">
                        <a:spcBef>
                          <a:spcPts val="600"/>
                        </a:spcBef>
                        <a:spcAft>
                          <a:spcPts val="600"/>
                        </a:spcAft>
                      </a:pPr>
                      <a:endParaRPr lang="de-DE" sz="800" b="1" kern="50">
                        <a:effectLst/>
                        <a:latin typeface="Times New Roman" panose="02020603050405020304" pitchFamily="18" charset="0"/>
                        <a:ea typeface="SimSun" panose="02010600030101010101" pitchFamily="2" charset="-122"/>
                        <a:cs typeface="Times New Roman" panose="02020603050405020304" pitchFamily="18" charset="0"/>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Musik</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Sport</a:t>
                      </a: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Lucida Sans" panose="020B0602030504020204" pitchFamily="34" charset="0"/>
                        </a:rPr>
                        <a:t>Kunst</a:t>
                      </a:r>
                      <a:endParaRPr lang="de-DE" sz="1500" b="1" kern="50">
                        <a:effectLst/>
                        <a:latin typeface="Times New Roman" panose="02020603050405020304" pitchFamily="18" charset="0"/>
                        <a:ea typeface="SimSun" panose="02010600030101010101" pitchFamily="2" charset="-122"/>
                        <a:cs typeface="Lucida Sans" panose="020B0602030504020204" pitchFamily="34" charset="0"/>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r>
                        <a:rPr lang="de-DE" sz="1500" b="1" kern="50">
                          <a:effectLst/>
                          <a:latin typeface="Times New Roman"/>
                          <a:ea typeface="SimSun"/>
                          <a:cs typeface="Times New Roman"/>
                        </a:rPr>
                        <a:t>Erdkunde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28608">
                <a:tc>
                  <a:txBody>
                    <a:bodyPr/>
                    <a:lstStyle/>
                    <a:p>
                      <a:pPr>
                        <a:spcBef>
                          <a:spcPts val="600"/>
                        </a:spcBef>
                        <a:spcAft>
                          <a:spcPts val="600"/>
                        </a:spcAft>
                      </a:pPr>
                      <a:r>
                        <a:rPr lang="de-DE" sz="1400" b="1" kern="50">
                          <a:effectLst/>
                          <a:latin typeface="Times New Roman"/>
                          <a:ea typeface="SimSun"/>
                          <a:cs typeface="Times New Roman"/>
                        </a:rPr>
                        <a:t>7.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Bef>
                          <a:spcPts val="600"/>
                        </a:spcBef>
                        <a:spcAft>
                          <a:spcPts val="600"/>
                        </a:spcAft>
                      </a:pPr>
                      <a:r>
                        <a:rPr lang="de-DE" sz="1400" b="1" kern="50">
                          <a:effectLst/>
                          <a:latin typeface="Times New Roman"/>
                          <a:ea typeface="SimSun"/>
                          <a:cs typeface="Times New Roman"/>
                        </a:rPr>
                        <a:t>Mittagspause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r h="416873">
                <a:tc>
                  <a:txBody>
                    <a:bodyPr/>
                    <a:lstStyle/>
                    <a:p>
                      <a:pPr>
                        <a:spcBef>
                          <a:spcPts val="600"/>
                        </a:spcBef>
                        <a:spcAft>
                          <a:spcPts val="600"/>
                        </a:spcAft>
                      </a:pPr>
                      <a:r>
                        <a:rPr lang="de-DE" sz="1400" b="1" kern="50">
                          <a:effectLst/>
                          <a:latin typeface="Times New Roman"/>
                          <a:ea typeface="SimSun"/>
                          <a:cs typeface="Times New Roman"/>
                        </a:rPr>
                        <a:t>8.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14.25 – 15.10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de-DE" sz="1500" b="1" kern="50">
                          <a:effectLst/>
                          <a:latin typeface="Times New Roman"/>
                          <a:ea typeface="SimSun"/>
                          <a:cs typeface="Times New Roman"/>
                        </a:rPr>
                        <a:t>Wahlarbeit</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endParaRPr lang="de-DE" sz="1000" kern="50">
                        <a:effectLst/>
                        <a:latin typeface="Times New Roman" panose="02020603050405020304" pitchFamily="18" charset="0"/>
                        <a:ea typeface="SimSun" panose="02010600030101010101" pitchFamily="2" charset="-122"/>
                        <a:cs typeface="Lucida Sans" panose="020B0602030504020204" pitchFamily="34" charset="0"/>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Bef>
                          <a:spcPts val="600"/>
                        </a:spcBef>
                        <a:spcAft>
                          <a:spcPts val="600"/>
                        </a:spcAft>
                      </a:pPr>
                      <a:r>
                        <a:rPr lang="de-DE" sz="1500" b="1" kern="50">
                          <a:effectLst/>
                          <a:latin typeface="Times New Roman"/>
                          <a:ea typeface="SimSun"/>
                          <a:cs typeface="Times New Roman"/>
                        </a:rPr>
                        <a:t>AG / MAIS</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Bef>
                          <a:spcPts val="600"/>
                        </a:spcBef>
                        <a:spcAft>
                          <a:spcPts val="600"/>
                        </a:spcAft>
                      </a:pPr>
                      <a:r>
                        <a:rPr lang="de-DE" sz="1500" b="1" kern="50">
                          <a:effectLst/>
                          <a:latin typeface="Times New Roman"/>
                          <a:ea typeface="SimSun"/>
                          <a:cs typeface="Times New Roman"/>
                        </a:rPr>
                        <a:t>AG / MAIS</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33418">
                <a:tc>
                  <a:txBody>
                    <a:bodyPr/>
                    <a:lstStyle/>
                    <a:p>
                      <a:pPr>
                        <a:spcBef>
                          <a:spcPts val="600"/>
                        </a:spcBef>
                        <a:spcAft>
                          <a:spcPts val="600"/>
                        </a:spcAft>
                      </a:pPr>
                      <a:r>
                        <a:rPr lang="de-DE" sz="1400" b="1" kern="50">
                          <a:effectLst/>
                          <a:latin typeface="Times New Roman"/>
                          <a:ea typeface="SimSun"/>
                          <a:cs typeface="Times New Roman"/>
                        </a:rPr>
                        <a:t>9. Stunde</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pPr>
                      <a:r>
                        <a:rPr lang="de-DE" sz="1400" b="1" kern="50">
                          <a:effectLst/>
                          <a:latin typeface="Times New Roman"/>
                          <a:ea typeface="SimSun"/>
                          <a:cs typeface="Times New Roman"/>
                        </a:rPr>
                        <a:t>15.15 – 16.00 Uhr</a:t>
                      </a: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endParaRPr lang="de-DE" sz="1500" b="1" kern="50">
                        <a:effectLst/>
                        <a:latin typeface="Times New Roman"/>
                        <a:ea typeface="SimSun"/>
                        <a:cs typeface="Times New Roman"/>
                      </a:endParaRPr>
                    </a:p>
                    <a:p>
                      <a:pPr algn="ctr">
                        <a:spcBef>
                          <a:spcPts val="600"/>
                        </a:spcBef>
                        <a:spcAft>
                          <a:spcPts val="600"/>
                        </a:spcAft>
                      </a:pPr>
                      <a:endParaRPr lang="de-DE" sz="1000" kern="50">
                        <a:effectLst/>
                        <a:latin typeface="Times New Roman" panose="02020603050405020304" pitchFamily="18" charset="0"/>
                        <a:ea typeface="SimSun" panose="02010600030101010101" pitchFamily="2" charset="-122"/>
                        <a:cs typeface="Lucida Sans" panose="020B0602030504020204" pitchFamily="34" charset="0"/>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600"/>
                        </a:spcBef>
                        <a:spcAft>
                          <a:spcPts val="600"/>
                        </a:spcAft>
                      </a:pPr>
                      <a:endParaRPr lang="de-DE" sz="1000" kern="50">
                        <a:effectLst/>
                        <a:latin typeface="Times New Roman"/>
                        <a:ea typeface="SimSun"/>
                        <a:cs typeface="Times New Roman"/>
                      </a:endParaRPr>
                    </a:p>
                  </a:txBody>
                  <a:tcPr marL="58040" marR="58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cSld>
  <p:clrMapOvr>
    <a:masterClrMapping/>
  </p:clrMapOvr>
</p:sld>
</file>

<file path=ppt/theme/theme1.xml><?xml version="1.0" encoding="utf-8"?>
<a:theme xmlns:a="http://schemas.openxmlformats.org/drawingml/2006/main" name="Larissa-Design">
  <a:themeElements>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Calibri"/>
        <a:ea typeface="ＭＳ Ｐゴシック"/>
        <a:cs typeface=""/>
      </a:majorFont>
      <a:minorFont>
        <a:latin typeface="Calibri"/>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Larissa-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Bildschirmpräsentation (4:3)</PresentationFormat>
  <Slides>42</Slides>
  <Notes>17</Notes>
  <HiddenSlides>0</HiddenSlide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Larissa-Design</vt:lpstr>
      <vt:lpstr>PowerPoint-Präsentation</vt:lpstr>
      <vt:lpstr>Allgemeine Informationen</vt:lpstr>
      <vt:lpstr>      Schulabschlüsse am Monte </vt:lpstr>
      <vt:lpstr>          Differenzierungs-/Leistungskurse</vt:lpstr>
      <vt:lpstr>  Was am Monte so los ist... </vt:lpstr>
      <vt:lpstr>Erläuterungen / 1</vt:lpstr>
      <vt:lpstr>Erläuterungen / 2</vt:lpstr>
      <vt:lpstr>PowerPoint-Präsentation</vt:lpstr>
      <vt:lpstr>       Beispiel eines Stundenplans einer Klasse 5</vt:lpstr>
      <vt:lpstr>    Die Erprobungsstufe / 2</vt:lpstr>
      <vt:lpstr>        Eindrücke von der Klassenfahrt 2021 nach Bergneustadt / Simmerath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Die Erprobungsstufe / 3</vt:lpstr>
      <vt:lpstr>   Die Erprobungsstufe / 4</vt:lpstr>
      <vt:lpstr>Der gebundene Ganztag</vt:lpstr>
      <vt:lpstr>  Gestaltung des Ganztags </vt:lpstr>
      <vt:lpstr>PowerPoint-Präsentation</vt:lpstr>
      <vt:lpstr>Das Monte Café</vt:lpstr>
      <vt:lpstr>PowerPoint-Präsentation</vt:lpstr>
      <vt:lpstr>PowerPoint-Präsentation</vt:lpstr>
      <vt:lpstr>PowerPoint-Präsentation</vt:lpstr>
      <vt:lpstr>PowerPoint-Präsentation</vt:lpstr>
      <vt:lpstr>PowerPoint-Präsentation</vt:lpstr>
      <vt:lpstr>PowerPoint-Präsentation</vt:lpstr>
      <vt:lpstr> Aufnahme am Monte</vt:lpstr>
      <vt:lpstr>PowerPoint-Präsentation</vt:lpstr>
      <vt:lpstr>PowerPoint-Präsentation</vt:lpstr>
      <vt:lpstr>Häufig gestellte Fragen I</vt:lpstr>
      <vt:lpstr>Häufig gestellte Fragen II</vt:lpstr>
      <vt:lpstr>Häufig gestellte Fragen III</vt:lpstr>
      <vt:lpstr>Häufig gestellte Fragen IV</vt:lpstr>
      <vt:lpstr>Häufig gestellte Fragen V</vt:lpstr>
      <vt:lpstr>Ende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Petra Petrelli</dc:creator>
  <cp:revision>8</cp:revision>
  <dcterms:modified xsi:type="dcterms:W3CDTF">2022-01-09T13:34:08Z</dcterms:modified>
</cp:coreProperties>
</file>